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0"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Advent Pro SemiBold"/>
      <p:regular r:id="rId38"/>
      <p:bold r:id="rId39"/>
    </p:embeddedFont>
    <p:embeddedFont>
      <p:font typeface="Proxima Nova"/>
      <p:regular r:id="rId40"/>
      <p:bold r:id="rId41"/>
      <p:italic r:id="rId42"/>
      <p:boldItalic r:id="rId43"/>
    </p:embeddedFont>
    <p:embeddedFont>
      <p:font typeface="Fira Sans Condensed Medium"/>
      <p:regular r:id="rId44"/>
      <p:bold r:id="rId45"/>
      <p:italic r:id="rId46"/>
      <p:boldItalic r:id="rId47"/>
    </p:embeddedFont>
    <p:embeddedFont>
      <p:font typeface="Fira Sans Extra Condensed Medium"/>
      <p:regular r:id="rId48"/>
      <p:bold r:id="rId49"/>
      <p:italic r:id="rId50"/>
      <p:boldItalic r:id="rId51"/>
    </p:embeddedFont>
    <p:embeddedFont>
      <p:font typeface="Maven Pro"/>
      <p:regular r:id="rId52"/>
      <p:bold r:id="rId53"/>
    </p:embeddedFont>
    <p:embeddedFont>
      <p:font typeface="Proxima Nova Semibold"/>
      <p:regular r:id="rId54"/>
      <p:bold r:id="rId55"/>
      <p:boldItalic r:id="rId56"/>
    </p:embeddedFont>
    <p:embeddedFont>
      <p:font typeface="Share Tech"/>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h/RKAfrOS89Igl8ZU0zEh+Bc07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FiraSansCondensedMedium-regular.fntdata"/><Relationship Id="rId43" Type="http://schemas.openxmlformats.org/officeDocument/2006/relationships/font" Target="fonts/ProximaNova-boldItalic.fntdata"/><Relationship Id="rId46" Type="http://schemas.openxmlformats.org/officeDocument/2006/relationships/font" Target="fonts/FiraSansCondensedMedium-italic.fntdata"/><Relationship Id="rId45" Type="http://schemas.openxmlformats.org/officeDocument/2006/relationships/font" Target="fonts/FiraSans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FiraSansExtraCondensedMedium-regular.fntdata"/><Relationship Id="rId47" Type="http://schemas.openxmlformats.org/officeDocument/2006/relationships/font" Target="fonts/FiraSansCondensedMedium-boldItalic.fntdata"/><Relationship Id="rId49" Type="http://schemas.openxmlformats.org/officeDocument/2006/relationships/font" Target="fonts/FiraSansExtraCondensedMedium-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AdventProSemiBold-bold.fntdata"/><Relationship Id="rId38" Type="http://schemas.openxmlformats.org/officeDocument/2006/relationships/font" Target="fonts/AdventProSemiBol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MavenPro-bold.fntdata"/><Relationship Id="rId52" Type="http://schemas.openxmlformats.org/officeDocument/2006/relationships/font" Target="fonts/MavenPro-regular.fntdata"/><Relationship Id="rId11" Type="http://schemas.openxmlformats.org/officeDocument/2006/relationships/slide" Target="slides/slide5.xml"/><Relationship Id="rId55" Type="http://schemas.openxmlformats.org/officeDocument/2006/relationships/font" Target="fonts/ProximaNovaSemibold-bold.fntdata"/><Relationship Id="rId10" Type="http://schemas.openxmlformats.org/officeDocument/2006/relationships/slide" Target="slides/slide4.xml"/><Relationship Id="rId54" Type="http://schemas.openxmlformats.org/officeDocument/2006/relationships/font" Target="fonts/ProximaNovaSemibold-regular.fntdata"/><Relationship Id="rId13" Type="http://schemas.openxmlformats.org/officeDocument/2006/relationships/slide" Target="slides/slide7.xml"/><Relationship Id="rId57" Type="http://schemas.openxmlformats.org/officeDocument/2006/relationships/font" Target="fonts/ShareTech-regular.fntdata"/><Relationship Id="rId12" Type="http://schemas.openxmlformats.org/officeDocument/2006/relationships/slide" Target="slides/slide6.xml"/><Relationship Id="rId56" Type="http://schemas.openxmlformats.org/officeDocument/2006/relationships/font" Target="fonts/ProximaNovaSemibold-bold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a7bc38ac5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a7bc38ac5a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a8ec3803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a8ec3803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a8ec3803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a8ec3803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a8ec3803d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a8ec3803d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abc8dd3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abc8dd3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abc8dd35b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abc8dd35b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abc8dd35b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abc8dd35b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abc8dd35b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abc8dd35b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abc8dd35b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abc8dd35b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abe03c89af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abe03c89af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abe03c89a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abe03c89a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a7bc38ac5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1a7bc38ac5a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abc8dd35b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abc8dd35bc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abe03c89af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abe03c89af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abe03c89af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abe03c89af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a7bc38ac5a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1a7bc38ac5a_0_1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a7bc38ac5a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1a7bc38ac5a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a:solidFill>
                  <a:schemeClr val="dk1"/>
                </a:solidFill>
              </a:rPr>
              <a:t>1- Unit Tests</a:t>
            </a:r>
            <a:endParaRPr b="1">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
                <a:solidFill>
                  <a:schemeClr val="dk1"/>
                </a:solidFill>
              </a:rPr>
              <a:t>We tested our database object models in this category. Model fields are examined to prove their compliance with the defined requirements (type restrictions, uniqueness, necessity, etc..). For db manipulations, we used mongoose-in-memory-db library, which creates a temporary db for testing, to keep our main database clean.</a:t>
            </a:r>
            <a:endParaRPr>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b="1" lang="en">
                <a:solidFill>
                  <a:schemeClr val="dk1"/>
                </a:solidFill>
              </a:rPr>
              <a:t>2- Integration Tests</a:t>
            </a:r>
            <a:endParaRPr b="1">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
                <a:solidFill>
                  <a:schemeClr val="dk1"/>
                </a:solidFill>
              </a:rPr>
              <a:t>Our API tests fall into this category. We created sample requests referring to our API implementation and checked whether the request gets the expected response. We utilized Supertest.js library to mimic an end-to-end backend process. Our backend app takes the request, then it's routed to the router by path mapping, then the router forwards it to its related controller function. Finally the controller performs the db query with the intended db Model object and returns the response.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abe03c89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g1abe03c89a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abc8dd3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g1abc8dd35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abc8dd35b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1abc8dd35b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abc8dd35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abc8dd35b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ab8e2031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ab8e2031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ab315da9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ab315da9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a7bc38ac5a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1a7bc38ac5a_0_1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a8ec3803d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a8ec3803d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abc8dd35b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abc8dd35b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a8ec3803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a8ec3803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g1a7bc38ac5a_0_642"/>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g1a7bc38ac5a_0_642"/>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g1a7bc38ac5a_0_64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a7bc38ac5a_0_64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a7bc38ac5a_0_64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1a7bc38ac5a_0_64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a7bc38ac5a_0_64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1a7bc38ac5a_0_64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g1a7bc38ac5a_0_642"/>
          <p:cNvGrpSpPr/>
          <p:nvPr/>
        </p:nvGrpSpPr>
        <p:grpSpPr>
          <a:xfrm>
            <a:off x="8263682" y="-434366"/>
            <a:ext cx="188886" cy="1181532"/>
            <a:chOff x="2877432" y="975334"/>
            <a:chExt cx="188886" cy="1181532"/>
          </a:xfrm>
        </p:grpSpPr>
        <p:sp>
          <p:nvSpPr>
            <p:cNvPr id="18" name="Google Shape;18;g1a7bc38ac5a_0_64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g1a7bc38ac5a_0_64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1a7bc38ac5a_0_64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g1a7bc38ac5a_0_64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g1a7bc38ac5a_0_642"/>
          <p:cNvGrpSpPr/>
          <p:nvPr/>
        </p:nvGrpSpPr>
        <p:grpSpPr>
          <a:xfrm>
            <a:off x="3090746" y="-533657"/>
            <a:ext cx="98059" cy="1147595"/>
            <a:chOff x="3347921" y="16006"/>
            <a:chExt cx="98059" cy="1147595"/>
          </a:xfrm>
        </p:grpSpPr>
        <p:sp>
          <p:nvSpPr>
            <p:cNvPr id="23" name="Google Shape;23;g1a7bc38ac5a_0_64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1a7bc38ac5a_0_64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g1a7bc38ac5a_0_642"/>
          <p:cNvGrpSpPr/>
          <p:nvPr/>
        </p:nvGrpSpPr>
        <p:grpSpPr>
          <a:xfrm>
            <a:off x="4892771" y="-340112"/>
            <a:ext cx="121172" cy="760495"/>
            <a:chOff x="5245196" y="3136513"/>
            <a:chExt cx="121172" cy="760495"/>
          </a:xfrm>
        </p:grpSpPr>
        <p:sp>
          <p:nvSpPr>
            <p:cNvPr id="26" name="Google Shape;26;g1a7bc38ac5a_0_64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1a7bc38ac5a_0_64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g1a7bc38ac5a_0_642"/>
          <p:cNvGrpSpPr/>
          <p:nvPr/>
        </p:nvGrpSpPr>
        <p:grpSpPr>
          <a:xfrm>
            <a:off x="250617" y="2402301"/>
            <a:ext cx="188650" cy="2468355"/>
            <a:chOff x="250617" y="2402301"/>
            <a:chExt cx="188650" cy="2468355"/>
          </a:xfrm>
        </p:grpSpPr>
        <p:sp>
          <p:nvSpPr>
            <p:cNvPr id="29" name="Google Shape;29;g1a7bc38ac5a_0_64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1a7bc38ac5a_0_64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1a7bc38ac5a_0_64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1a7bc38ac5a_0_64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g1a7bc38ac5a_0_64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a7bc38ac5a_0_64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g1a7bc38ac5a_0_642"/>
          <p:cNvGrpSpPr/>
          <p:nvPr/>
        </p:nvGrpSpPr>
        <p:grpSpPr>
          <a:xfrm>
            <a:off x="2038689" y="173907"/>
            <a:ext cx="57599" cy="831799"/>
            <a:chOff x="2038689" y="173907"/>
            <a:chExt cx="57599" cy="831799"/>
          </a:xfrm>
        </p:grpSpPr>
        <p:sp>
          <p:nvSpPr>
            <p:cNvPr id="36" name="Google Shape;36;g1a7bc38ac5a_0_64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1a7bc38ac5a_0_64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sp>
        <p:nvSpPr>
          <p:cNvPr id="186" name="Google Shape;186;g1a7bc38ac5a_0_796"/>
          <p:cNvSpPr txBox="1"/>
          <p:nvPr>
            <p:ph type="title"/>
          </p:nvPr>
        </p:nvSpPr>
        <p:spPr>
          <a:xfrm>
            <a:off x="581925" y="3391646"/>
            <a:ext cx="4126500" cy="13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7" name="Shape 187"/>
        <p:cNvGrpSpPr/>
        <p:nvPr/>
      </p:nvGrpSpPr>
      <p:grpSpPr>
        <a:xfrm>
          <a:off x="0" y="0"/>
          <a:ext cx="0" cy="0"/>
          <a:chOff x="0" y="0"/>
          <a:chExt cx="0" cy="0"/>
        </a:xfrm>
      </p:grpSpPr>
      <p:sp>
        <p:nvSpPr>
          <p:cNvPr id="188" name="Google Shape;188;g1a7bc38ac5a_0_798"/>
          <p:cNvSpPr txBox="1"/>
          <p:nvPr>
            <p:ph type="title"/>
          </p:nvPr>
        </p:nvSpPr>
        <p:spPr>
          <a:xfrm>
            <a:off x="2037000" y="1496400"/>
            <a:ext cx="5070000" cy="21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9" name="Google Shape;189;g1a7bc38ac5a_0_79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1a7bc38ac5a_0_79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a7bc38ac5a_0_79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1a7bc38ac5a_0_79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a7bc38ac5a_0_79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a7bc38ac5a_0_79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 name="Google Shape;195;g1a7bc38ac5a_0_798"/>
          <p:cNvGrpSpPr/>
          <p:nvPr/>
        </p:nvGrpSpPr>
        <p:grpSpPr>
          <a:xfrm>
            <a:off x="8263682" y="-434366"/>
            <a:ext cx="188886" cy="1181532"/>
            <a:chOff x="2877432" y="975334"/>
            <a:chExt cx="188886" cy="1181532"/>
          </a:xfrm>
        </p:grpSpPr>
        <p:sp>
          <p:nvSpPr>
            <p:cNvPr id="196" name="Google Shape;196;g1a7bc38ac5a_0_79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1a7bc38ac5a_0_79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a7bc38ac5a_0_79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g1a7bc38ac5a_0_79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a7bc38ac5a_0_79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a7bc38ac5a_0_79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g1a7bc38ac5a_0_798"/>
          <p:cNvGrpSpPr/>
          <p:nvPr/>
        </p:nvGrpSpPr>
        <p:grpSpPr>
          <a:xfrm>
            <a:off x="3090746" y="-533657"/>
            <a:ext cx="98059" cy="1147595"/>
            <a:chOff x="3347921" y="16006"/>
            <a:chExt cx="98059" cy="1147595"/>
          </a:xfrm>
        </p:grpSpPr>
        <p:sp>
          <p:nvSpPr>
            <p:cNvPr id="203" name="Google Shape;203;g1a7bc38ac5a_0_79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a7bc38ac5a_0_79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g1a7bc38ac5a_0_798"/>
          <p:cNvGrpSpPr/>
          <p:nvPr/>
        </p:nvGrpSpPr>
        <p:grpSpPr>
          <a:xfrm>
            <a:off x="4892771" y="-340112"/>
            <a:ext cx="121172" cy="760495"/>
            <a:chOff x="5245196" y="3136513"/>
            <a:chExt cx="121172" cy="760495"/>
          </a:xfrm>
        </p:grpSpPr>
        <p:sp>
          <p:nvSpPr>
            <p:cNvPr id="206" name="Google Shape;206;g1a7bc38ac5a_0_79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1a7bc38ac5a_0_79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g1a7bc38ac5a_0_798"/>
          <p:cNvGrpSpPr/>
          <p:nvPr/>
        </p:nvGrpSpPr>
        <p:grpSpPr>
          <a:xfrm>
            <a:off x="6967836" y="85439"/>
            <a:ext cx="133252" cy="1952377"/>
            <a:chOff x="6780548" y="337714"/>
            <a:chExt cx="133252" cy="1952377"/>
          </a:xfrm>
        </p:grpSpPr>
        <p:sp>
          <p:nvSpPr>
            <p:cNvPr id="209" name="Google Shape;209;g1a7bc38ac5a_0_79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1a7bc38ac5a_0_79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g1a7bc38ac5a_0_798"/>
          <p:cNvGrpSpPr/>
          <p:nvPr/>
        </p:nvGrpSpPr>
        <p:grpSpPr>
          <a:xfrm>
            <a:off x="250617" y="2402301"/>
            <a:ext cx="188650" cy="2468355"/>
            <a:chOff x="250617" y="2402301"/>
            <a:chExt cx="188650" cy="2468355"/>
          </a:xfrm>
        </p:grpSpPr>
        <p:sp>
          <p:nvSpPr>
            <p:cNvPr id="212" name="Google Shape;212;g1a7bc38ac5a_0_79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a7bc38ac5a_0_79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a7bc38ac5a_0_79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a7bc38ac5a_0_79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g1a7bc38ac5a_0_798"/>
          <p:cNvGrpSpPr/>
          <p:nvPr/>
        </p:nvGrpSpPr>
        <p:grpSpPr>
          <a:xfrm>
            <a:off x="982417" y="1695096"/>
            <a:ext cx="199237" cy="2828935"/>
            <a:chOff x="1608717" y="1280046"/>
            <a:chExt cx="199237" cy="2828935"/>
          </a:xfrm>
        </p:grpSpPr>
        <p:sp>
          <p:nvSpPr>
            <p:cNvPr id="217" name="Google Shape;217;g1a7bc38ac5a_0_79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a7bc38ac5a_0_79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a7bc38ac5a_0_79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g1a7bc38ac5a_0_79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g1a7bc38ac5a_0_798"/>
          <p:cNvGrpSpPr/>
          <p:nvPr/>
        </p:nvGrpSpPr>
        <p:grpSpPr>
          <a:xfrm>
            <a:off x="2038689" y="173907"/>
            <a:ext cx="57599" cy="831799"/>
            <a:chOff x="2038689" y="173907"/>
            <a:chExt cx="57599" cy="831799"/>
          </a:xfrm>
        </p:grpSpPr>
        <p:sp>
          <p:nvSpPr>
            <p:cNvPr id="222" name="Google Shape;222;g1a7bc38ac5a_0_79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a7bc38ac5a_0_79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g1a7bc38ac5a_0_798"/>
          <p:cNvGrpSpPr/>
          <p:nvPr/>
        </p:nvGrpSpPr>
        <p:grpSpPr>
          <a:xfrm>
            <a:off x="8008096" y="2108910"/>
            <a:ext cx="199001" cy="2139770"/>
            <a:chOff x="8008096" y="2108910"/>
            <a:chExt cx="199001" cy="2139770"/>
          </a:xfrm>
        </p:grpSpPr>
        <p:sp>
          <p:nvSpPr>
            <p:cNvPr id="225" name="Google Shape;225;g1a7bc38ac5a_0_79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a7bc38ac5a_0_79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g1a7bc38ac5a_0_79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g1a7bc38ac5a_0_798"/>
          <p:cNvGrpSpPr/>
          <p:nvPr/>
        </p:nvGrpSpPr>
        <p:grpSpPr>
          <a:xfrm>
            <a:off x="4095146" y="-859690"/>
            <a:ext cx="199001" cy="2139770"/>
            <a:chOff x="8008096" y="2108910"/>
            <a:chExt cx="199001" cy="2139770"/>
          </a:xfrm>
        </p:grpSpPr>
        <p:sp>
          <p:nvSpPr>
            <p:cNvPr id="229" name="Google Shape;229;g1a7bc38ac5a_0_79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a7bc38ac5a_0_79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g1a7bc38ac5a_0_798"/>
          <p:cNvGrpSpPr/>
          <p:nvPr/>
        </p:nvGrpSpPr>
        <p:grpSpPr>
          <a:xfrm>
            <a:off x="6333286" y="3704939"/>
            <a:ext cx="133252" cy="1952377"/>
            <a:chOff x="6780548" y="337714"/>
            <a:chExt cx="133252" cy="1952377"/>
          </a:xfrm>
        </p:grpSpPr>
        <p:sp>
          <p:nvSpPr>
            <p:cNvPr id="232" name="Google Shape;232;g1a7bc38ac5a_0_79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a7bc38ac5a_0_79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g1a7bc38ac5a_0_798"/>
          <p:cNvGrpSpPr/>
          <p:nvPr/>
        </p:nvGrpSpPr>
        <p:grpSpPr>
          <a:xfrm>
            <a:off x="2702021" y="3612763"/>
            <a:ext cx="121172" cy="760495"/>
            <a:chOff x="5245196" y="3136513"/>
            <a:chExt cx="121172" cy="760495"/>
          </a:xfrm>
        </p:grpSpPr>
        <p:sp>
          <p:nvSpPr>
            <p:cNvPr id="235" name="Google Shape;235;g1a7bc38ac5a_0_79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1a7bc38ac5a_0_79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g1a7bc38ac5a_0_79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1a7bc38ac5a_0_79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39" name="Shape 239"/>
        <p:cNvGrpSpPr/>
        <p:nvPr/>
      </p:nvGrpSpPr>
      <p:grpSpPr>
        <a:xfrm>
          <a:off x="0" y="0"/>
          <a:ext cx="0" cy="0"/>
          <a:chOff x="0" y="0"/>
          <a:chExt cx="0" cy="0"/>
        </a:xfrm>
      </p:grpSpPr>
      <p:sp>
        <p:nvSpPr>
          <p:cNvPr id="240" name="Google Shape;240;g1a7bc38ac5a_0_850"/>
          <p:cNvSpPr txBox="1"/>
          <p:nvPr>
            <p:ph type="ctrTitle"/>
          </p:nvPr>
        </p:nvSpPr>
        <p:spPr>
          <a:xfrm>
            <a:off x="4696481" y="1365079"/>
            <a:ext cx="265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1" name="Google Shape;241;g1a7bc38ac5a_0_850"/>
          <p:cNvSpPr txBox="1"/>
          <p:nvPr>
            <p:ph idx="1" type="subTitle"/>
          </p:nvPr>
        </p:nvSpPr>
        <p:spPr>
          <a:xfrm>
            <a:off x="4696481" y="1835141"/>
            <a:ext cx="3039300" cy="9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42" name="Google Shape;242;g1a7bc38ac5a_0_850"/>
          <p:cNvSpPr txBox="1"/>
          <p:nvPr>
            <p:ph idx="2" type="ctrTitle"/>
          </p:nvPr>
        </p:nvSpPr>
        <p:spPr>
          <a:xfrm>
            <a:off x="1900150" y="3127942"/>
            <a:ext cx="24729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3" name="Google Shape;243;g1a7bc38ac5a_0_850"/>
          <p:cNvSpPr txBox="1"/>
          <p:nvPr>
            <p:ph idx="3" type="subTitle"/>
          </p:nvPr>
        </p:nvSpPr>
        <p:spPr>
          <a:xfrm>
            <a:off x="1333875" y="3598390"/>
            <a:ext cx="3039300" cy="117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44" name="Google Shape;244;g1a7bc38ac5a_0_850"/>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a7bc38ac5a_0_850"/>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1a7bc38ac5a_0_850"/>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1a7bc38ac5a_0_850"/>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g1a7bc38ac5a_0_850"/>
          <p:cNvGrpSpPr/>
          <p:nvPr/>
        </p:nvGrpSpPr>
        <p:grpSpPr>
          <a:xfrm>
            <a:off x="6626134" y="-164562"/>
            <a:ext cx="121172" cy="760495"/>
            <a:chOff x="5245196" y="3136513"/>
            <a:chExt cx="121172" cy="760495"/>
          </a:xfrm>
        </p:grpSpPr>
        <p:sp>
          <p:nvSpPr>
            <p:cNvPr id="249" name="Google Shape;249;g1a7bc38ac5a_0_85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a7bc38ac5a_0_85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g1a7bc38ac5a_0_850"/>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a7bc38ac5a_0_850"/>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a7bc38ac5a_0_850"/>
          <p:cNvSpPr txBox="1"/>
          <p:nvPr>
            <p:ph idx="4"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54" name="Shape 254"/>
        <p:cNvGrpSpPr/>
        <p:nvPr/>
      </p:nvGrpSpPr>
      <p:grpSpPr>
        <a:xfrm>
          <a:off x="0" y="0"/>
          <a:ext cx="0" cy="0"/>
          <a:chOff x="0" y="0"/>
          <a:chExt cx="0" cy="0"/>
        </a:xfrm>
      </p:grpSpPr>
      <p:sp>
        <p:nvSpPr>
          <p:cNvPr id="255" name="Google Shape;255;g1a7bc38ac5a_0_865"/>
          <p:cNvSpPr txBox="1"/>
          <p:nvPr>
            <p:ph type="ctrTitle"/>
          </p:nvPr>
        </p:nvSpPr>
        <p:spPr>
          <a:xfrm>
            <a:off x="3068675" y="3075325"/>
            <a:ext cx="3055800" cy="5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6" name="Google Shape;256;g1a7bc38ac5a_0_865"/>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7" name="Google Shape;257;g1a7bc38ac5a_0_865"/>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1a7bc38ac5a_0_865"/>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1a7bc38ac5a_0_865"/>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1a7bc38ac5a_0_865"/>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1a7bc38ac5a_0_86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 name="Google Shape;262;g1a7bc38ac5a_0_865"/>
          <p:cNvGrpSpPr/>
          <p:nvPr/>
        </p:nvGrpSpPr>
        <p:grpSpPr>
          <a:xfrm>
            <a:off x="8217007" y="3576772"/>
            <a:ext cx="188886" cy="1181532"/>
            <a:chOff x="2877432" y="975334"/>
            <a:chExt cx="188886" cy="1181532"/>
          </a:xfrm>
        </p:grpSpPr>
        <p:sp>
          <p:nvSpPr>
            <p:cNvPr id="263" name="Google Shape;263;g1a7bc38ac5a_0_86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a7bc38ac5a_0_86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a7bc38ac5a_0_86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g1a7bc38ac5a_0_865"/>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g1a7bc38ac5a_0_865"/>
          <p:cNvGrpSpPr/>
          <p:nvPr/>
        </p:nvGrpSpPr>
        <p:grpSpPr>
          <a:xfrm>
            <a:off x="7519346" y="3243318"/>
            <a:ext cx="98059" cy="1147595"/>
            <a:chOff x="3347921" y="16006"/>
            <a:chExt cx="98059" cy="1147595"/>
          </a:xfrm>
        </p:grpSpPr>
        <p:sp>
          <p:nvSpPr>
            <p:cNvPr id="268" name="Google Shape;268;g1a7bc38ac5a_0_86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1a7bc38ac5a_0_86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g1a7bc38ac5a_0_865"/>
          <p:cNvGrpSpPr/>
          <p:nvPr/>
        </p:nvGrpSpPr>
        <p:grpSpPr>
          <a:xfrm>
            <a:off x="805821" y="2953663"/>
            <a:ext cx="121172" cy="760495"/>
            <a:chOff x="5245196" y="3136513"/>
            <a:chExt cx="121172" cy="760495"/>
          </a:xfrm>
        </p:grpSpPr>
        <p:sp>
          <p:nvSpPr>
            <p:cNvPr id="271" name="Google Shape;271;g1a7bc38ac5a_0_86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1a7bc38ac5a_0_86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g1a7bc38ac5a_0_865"/>
          <p:cNvGrpSpPr/>
          <p:nvPr/>
        </p:nvGrpSpPr>
        <p:grpSpPr>
          <a:xfrm>
            <a:off x="250617" y="2402301"/>
            <a:ext cx="188650" cy="2468355"/>
            <a:chOff x="250617" y="2402301"/>
            <a:chExt cx="188650" cy="2468355"/>
          </a:xfrm>
        </p:grpSpPr>
        <p:sp>
          <p:nvSpPr>
            <p:cNvPr id="274" name="Google Shape;274;g1a7bc38ac5a_0_865"/>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a7bc38ac5a_0_865"/>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a7bc38ac5a_0_865"/>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a7bc38ac5a_0_865"/>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g1a7bc38ac5a_0_865"/>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a7bc38ac5a_0_865"/>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g1a7bc38ac5a_0_865"/>
          <p:cNvGrpSpPr/>
          <p:nvPr/>
        </p:nvGrpSpPr>
        <p:grpSpPr>
          <a:xfrm>
            <a:off x="2038689" y="173907"/>
            <a:ext cx="57599" cy="831799"/>
            <a:chOff x="2038689" y="173907"/>
            <a:chExt cx="57599" cy="831799"/>
          </a:xfrm>
        </p:grpSpPr>
        <p:sp>
          <p:nvSpPr>
            <p:cNvPr id="281" name="Google Shape;281;g1a7bc38ac5a_0_86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a7bc38ac5a_0_86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g1a7bc38ac5a_0_865"/>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g1a7bc38ac5a_0_865"/>
          <p:cNvGrpSpPr/>
          <p:nvPr/>
        </p:nvGrpSpPr>
        <p:grpSpPr>
          <a:xfrm>
            <a:off x="4920170" y="-496491"/>
            <a:ext cx="188886" cy="1181532"/>
            <a:chOff x="2877432" y="975334"/>
            <a:chExt cx="188886" cy="1181532"/>
          </a:xfrm>
        </p:grpSpPr>
        <p:sp>
          <p:nvSpPr>
            <p:cNvPr id="285" name="Google Shape;285;g1a7bc38ac5a_0_86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1a7bc38ac5a_0_86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a7bc38ac5a_0_86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g1a7bc38ac5a_0_865"/>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g1a7bc38ac5a_0_865"/>
          <p:cNvGrpSpPr/>
          <p:nvPr/>
        </p:nvGrpSpPr>
        <p:grpSpPr>
          <a:xfrm>
            <a:off x="3030471" y="-223849"/>
            <a:ext cx="121172" cy="760495"/>
            <a:chOff x="5245196" y="3136513"/>
            <a:chExt cx="121172" cy="760495"/>
          </a:xfrm>
        </p:grpSpPr>
        <p:sp>
          <p:nvSpPr>
            <p:cNvPr id="290" name="Google Shape;290;g1a7bc38ac5a_0_86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1a7bc38ac5a_0_86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g1a7bc38ac5a_0_865"/>
          <p:cNvGrpSpPr/>
          <p:nvPr/>
        </p:nvGrpSpPr>
        <p:grpSpPr>
          <a:xfrm>
            <a:off x="2306292" y="2569221"/>
            <a:ext cx="199237" cy="2828935"/>
            <a:chOff x="1608717" y="1280046"/>
            <a:chExt cx="199237" cy="2828935"/>
          </a:xfrm>
        </p:grpSpPr>
        <p:sp>
          <p:nvSpPr>
            <p:cNvPr id="293" name="Google Shape;293;g1a7bc38ac5a_0_86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a7bc38ac5a_0_86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a7bc38ac5a_0_86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296" name="Shape 296"/>
        <p:cNvGrpSpPr/>
        <p:nvPr/>
      </p:nvGrpSpPr>
      <p:grpSpPr>
        <a:xfrm>
          <a:off x="0" y="0"/>
          <a:ext cx="0" cy="0"/>
          <a:chOff x="0" y="0"/>
          <a:chExt cx="0" cy="0"/>
        </a:xfrm>
      </p:grpSpPr>
      <p:sp>
        <p:nvSpPr>
          <p:cNvPr id="297" name="Google Shape;297;g1a7bc38ac5a_0_907"/>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98" name="Google Shape;298;g1a7bc38ac5a_0_907"/>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99" name="Google Shape;299;g1a7bc38ac5a_0_907"/>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300" name="Google Shape;300;g1a7bc38ac5a_0_907"/>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1" name="Google Shape;301;g1a7bc38ac5a_0_907"/>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302" name="Google Shape;302;g1a7bc38ac5a_0_907"/>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3" name="Google Shape;303;g1a7bc38ac5a_0_907"/>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304" name="Google Shape;304;g1a7bc38ac5a_0_907"/>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g1a7bc38ac5a_0_907"/>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06" name="Google Shape;306;g1a7bc38ac5a_0_90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1a7bc38ac5a_0_90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1a7bc38ac5a_0_90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1a7bc38ac5a_0_90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a7bc38ac5a_0_90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1a7bc38ac5a_0_90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1a7bc38ac5a_0_90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1a7bc38ac5a_0_90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1a7bc38ac5a_0_90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a7bc38ac5a_0_90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 name="Shape 316"/>
        <p:cNvGrpSpPr/>
        <p:nvPr/>
      </p:nvGrpSpPr>
      <p:grpSpPr>
        <a:xfrm>
          <a:off x="0" y="0"/>
          <a:ext cx="0" cy="0"/>
          <a:chOff x="0" y="0"/>
          <a:chExt cx="0" cy="0"/>
        </a:xfrm>
      </p:grpSpPr>
      <p:sp>
        <p:nvSpPr>
          <p:cNvPr id="317" name="Google Shape;317;g1a7bc38ac5a_0_950"/>
          <p:cNvSpPr txBox="1"/>
          <p:nvPr>
            <p:ph hasCustomPrompt="1" type="title"/>
          </p:nvPr>
        </p:nvSpPr>
        <p:spPr>
          <a:xfrm>
            <a:off x="1733725" y="856650"/>
            <a:ext cx="5676600" cy="123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8" name="Google Shape;318;g1a7bc38ac5a_0_950"/>
          <p:cNvSpPr txBox="1"/>
          <p:nvPr>
            <p:ph idx="1" type="body"/>
          </p:nvPr>
        </p:nvSpPr>
        <p:spPr>
          <a:xfrm>
            <a:off x="3208075" y="2086950"/>
            <a:ext cx="2727900" cy="715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319" name="Google Shape;319;g1a7bc38ac5a_0_950"/>
          <p:cNvGrpSpPr/>
          <p:nvPr/>
        </p:nvGrpSpPr>
        <p:grpSpPr>
          <a:xfrm>
            <a:off x="722445" y="3412541"/>
            <a:ext cx="7699120" cy="1883463"/>
            <a:chOff x="4558950" y="838825"/>
            <a:chExt cx="2813800" cy="688350"/>
          </a:xfrm>
        </p:grpSpPr>
        <p:sp>
          <p:nvSpPr>
            <p:cNvPr id="320" name="Google Shape;320;g1a7bc38ac5a_0_950"/>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1a7bc38ac5a_0_950"/>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a7bc38ac5a_0_950"/>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a7bc38ac5a_0_950"/>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a7bc38ac5a_0_950"/>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a7bc38ac5a_0_950"/>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a7bc38ac5a_0_950"/>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a7bc38ac5a_0_950"/>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a7bc38ac5a_0_950"/>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1a7bc38ac5a_0_950"/>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a7bc38ac5a_0_950"/>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a7bc38ac5a_0_950"/>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a7bc38ac5a_0_950"/>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1a7bc38ac5a_0_950"/>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1a7bc38ac5a_0_950"/>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1a7bc38ac5a_0_950"/>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a7bc38ac5a_0_950"/>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a7bc38ac5a_0_950"/>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a7bc38ac5a_0_950"/>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1a7bc38ac5a_0_950"/>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1a7bc38ac5a_0_950"/>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1a7bc38ac5a_0_950"/>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1a7bc38ac5a_0_950"/>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a7bc38ac5a_0_950"/>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a7bc38ac5a_0_950"/>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a7bc38ac5a_0_950"/>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a7bc38ac5a_0_950"/>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a7bc38ac5a_0_950"/>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a7bc38ac5a_0_950"/>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1a7bc38ac5a_0_950"/>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1a7bc38ac5a_0_950"/>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1a7bc38ac5a_0_950"/>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1a7bc38ac5a_0_950"/>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1a7bc38ac5a_0_950"/>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1a7bc38ac5a_0_950"/>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55" name="Shape 355"/>
        <p:cNvGrpSpPr/>
        <p:nvPr/>
      </p:nvGrpSpPr>
      <p:grpSpPr>
        <a:xfrm>
          <a:off x="0" y="0"/>
          <a:ext cx="0" cy="0"/>
          <a:chOff x="0" y="0"/>
          <a:chExt cx="0" cy="0"/>
        </a:xfrm>
      </p:grpSpPr>
      <p:sp>
        <p:nvSpPr>
          <p:cNvPr id="356" name="Google Shape;356;g1a7bc38ac5a_0_98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1a7bc38ac5a_0_98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1a7bc38ac5a_0_98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1a7bc38ac5a_0_98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g1a7bc38ac5a_0_989"/>
          <p:cNvGrpSpPr/>
          <p:nvPr/>
        </p:nvGrpSpPr>
        <p:grpSpPr>
          <a:xfrm>
            <a:off x="6626134" y="-164562"/>
            <a:ext cx="121172" cy="760495"/>
            <a:chOff x="5245196" y="3136513"/>
            <a:chExt cx="121172" cy="760495"/>
          </a:xfrm>
        </p:grpSpPr>
        <p:sp>
          <p:nvSpPr>
            <p:cNvPr id="361" name="Google Shape;361;g1a7bc38ac5a_0_98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a7bc38ac5a_0_98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g1a7bc38ac5a_0_98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a7bc38ac5a_0_98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1a7bc38ac5a_0_989"/>
          <p:cNvSpPr txBox="1"/>
          <p:nvPr>
            <p:ph type="ctrTitle"/>
          </p:nvPr>
        </p:nvSpPr>
        <p:spPr>
          <a:xfrm>
            <a:off x="891226"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6" name="Google Shape;366;g1a7bc38ac5a_0_989"/>
          <p:cNvSpPr txBox="1"/>
          <p:nvPr>
            <p:ph idx="1" type="subTitle"/>
          </p:nvPr>
        </p:nvSpPr>
        <p:spPr>
          <a:xfrm>
            <a:off x="891226"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7" name="Google Shape;367;g1a7bc38ac5a_0_989"/>
          <p:cNvSpPr txBox="1"/>
          <p:nvPr>
            <p:ph idx="2" type="ctrTitle"/>
          </p:nvPr>
        </p:nvSpPr>
        <p:spPr>
          <a:xfrm>
            <a:off x="3503173"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8" name="Google Shape;368;g1a7bc38ac5a_0_989"/>
          <p:cNvSpPr txBox="1"/>
          <p:nvPr>
            <p:ph idx="3" type="subTitle"/>
          </p:nvPr>
        </p:nvSpPr>
        <p:spPr>
          <a:xfrm>
            <a:off x="3503173"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9" name="Google Shape;369;g1a7bc38ac5a_0_989"/>
          <p:cNvSpPr txBox="1"/>
          <p:nvPr>
            <p:ph idx="4" type="ctrTitle"/>
          </p:nvPr>
        </p:nvSpPr>
        <p:spPr>
          <a:xfrm>
            <a:off x="6124594"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0" name="Google Shape;370;g1a7bc38ac5a_0_989"/>
          <p:cNvSpPr txBox="1"/>
          <p:nvPr>
            <p:ph idx="5" type="subTitle"/>
          </p:nvPr>
        </p:nvSpPr>
        <p:spPr>
          <a:xfrm>
            <a:off x="612459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1" name="Google Shape;371;g1a7bc38ac5a_0_989"/>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2" name="Shape 372"/>
        <p:cNvGrpSpPr/>
        <p:nvPr/>
      </p:nvGrpSpPr>
      <p:grpSpPr>
        <a:xfrm>
          <a:off x="0" y="0"/>
          <a:ext cx="0" cy="0"/>
          <a:chOff x="0" y="0"/>
          <a:chExt cx="0" cy="0"/>
        </a:xfrm>
      </p:grpSpPr>
      <p:sp>
        <p:nvSpPr>
          <p:cNvPr id="373" name="Google Shape;373;g1a7bc38ac5a_0_1006"/>
          <p:cNvSpPr txBox="1"/>
          <p:nvPr>
            <p:ph idx="1" type="body"/>
          </p:nvPr>
        </p:nvSpPr>
        <p:spPr>
          <a:xfrm>
            <a:off x="618306" y="2199025"/>
            <a:ext cx="1905900" cy="129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4" name="Google Shape;374;g1a7bc38ac5a_0_100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75" name="Google Shape;375;g1a7bc38ac5a_0_100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a7bc38ac5a_0_100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a7bc38ac5a_0_100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a7bc38ac5a_0_100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g1a7bc38ac5a_0_1006"/>
          <p:cNvGrpSpPr/>
          <p:nvPr/>
        </p:nvGrpSpPr>
        <p:grpSpPr>
          <a:xfrm>
            <a:off x="6626134" y="-164562"/>
            <a:ext cx="121172" cy="760495"/>
            <a:chOff x="5245196" y="3136513"/>
            <a:chExt cx="121172" cy="760495"/>
          </a:xfrm>
        </p:grpSpPr>
        <p:sp>
          <p:nvSpPr>
            <p:cNvPr id="380" name="Google Shape;380;g1a7bc38ac5a_0_100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a7bc38ac5a_0_100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g1a7bc38ac5a_0_100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a7bc38ac5a_0_100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4" name="Shape 384"/>
        <p:cNvGrpSpPr/>
        <p:nvPr/>
      </p:nvGrpSpPr>
      <p:grpSpPr>
        <a:xfrm>
          <a:off x="0" y="0"/>
          <a:ext cx="0" cy="0"/>
          <a:chOff x="0" y="0"/>
          <a:chExt cx="0" cy="0"/>
        </a:xfrm>
      </p:grpSpPr>
      <p:sp>
        <p:nvSpPr>
          <p:cNvPr id="385" name="Google Shape;385;g1a7bc38ac5a_0_1018"/>
          <p:cNvSpPr txBox="1"/>
          <p:nvPr>
            <p:ph type="title"/>
          </p:nvPr>
        </p:nvSpPr>
        <p:spPr>
          <a:xfrm>
            <a:off x="2471150" y="1830075"/>
            <a:ext cx="3823200" cy="112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7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6" name="Google Shape;386;g1a7bc38ac5a_0_1018"/>
          <p:cNvSpPr txBox="1"/>
          <p:nvPr>
            <p:ph idx="1" type="subTitle"/>
          </p:nvPr>
        </p:nvSpPr>
        <p:spPr>
          <a:xfrm>
            <a:off x="2902550" y="540000"/>
            <a:ext cx="2960400" cy="13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7" name="Google Shape;387;g1a7bc38ac5a_0_1018"/>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000"/>
              <a:buFont typeface="Arial"/>
              <a:buNone/>
            </a:pPr>
            <a:r>
              <a:rPr b="0" i="0" lang="en" sz="1000" u="none" cap="none" strike="noStrike">
                <a:solidFill>
                  <a:schemeClr val="lt1"/>
                </a:solidFill>
                <a:latin typeface="Maven Pro"/>
                <a:ea typeface="Maven Pro"/>
                <a:cs typeface="Maven Pro"/>
                <a:sym typeface="Maven Pro"/>
              </a:rPr>
              <a:t>CREDITS: This presentation template was created by </a:t>
            </a:r>
            <a:r>
              <a:rPr b="0" i="0" lang="en" sz="1000" u="none" cap="none" strike="noStrike">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b="0" i="0" lang="en" sz="1000" u="none" cap="none" strike="noStrike">
                <a:solidFill>
                  <a:schemeClr val="lt1"/>
                </a:solidFill>
                <a:latin typeface="Maven Pro"/>
                <a:ea typeface="Maven Pro"/>
                <a:cs typeface="Maven Pro"/>
                <a:sym typeface="Maven Pro"/>
              </a:rPr>
              <a:t>, including icons by </a:t>
            </a:r>
            <a:r>
              <a:rPr b="0" i="0" lang="en" sz="1000" u="none" cap="none" strike="noStrike">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b="0" i="0" lang="en" sz="1000" u="none" cap="none" strike="noStrike">
                <a:solidFill>
                  <a:schemeClr val="lt1"/>
                </a:solidFill>
                <a:latin typeface="Maven Pro"/>
                <a:ea typeface="Maven Pro"/>
                <a:cs typeface="Maven Pro"/>
                <a:sym typeface="Maven Pro"/>
              </a:rPr>
              <a:t>, and infographics &amp; images by </a:t>
            </a:r>
            <a:r>
              <a:rPr b="0" i="0" lang="en" sz="1000" u="none" cap="none" strike="noStrike">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b="0" i="0" sz="1000" u="none" cap="none" strike="noStrike">
              <a:solidFill>
                <a:schemeClr val="accent3"/>
              </a:solidFill>
              <a:latin typeface="Maven Pro"/>
              <a:ea typeface="Maven Pro"/>
              <a:cs typeface="Maven Pro"/>
              <a:sym typeface="Maven Pro"/>
            </a:endParaRPr>
          </a:p>
        </p:txBody>
      </p:sp>
      <p:sp>
        <p:nvSpPr>
          <p:cNvPr id="388" name="Google Shape;388;g1a7bc38ac5a_0_1018"/>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a7bc38ac5a_0_1018"/>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a7bc38ac5a_0_1018"/>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a7bc38ac5a_0_1018"/>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a7bc38ac5a_0_1018"/>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1a7bc38ac5a_0_1018"/>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1a7bc38ac5a_0_1018"/>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1a7bc38ac5a_0_1018"/>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6" name="Google Shape;396;g1a7bc38ac5a_0_1018"/>
          <p:cNvGrpSpPr/>
          <p:nvPr/>
        </p:nvGrpSpPr>
        <p:grpSpPr>
          <a:xfrm>
            <a:off x="6669726" y="-389684"/>
            <a:ext cx="143766" cy="2106420"/>
            <a:chOff x="6780548" y="337714"/>
            <a:chExt cx="133252" cy="1952377"/>
          </a:xfrm>
        </p:grpSpPr>
        <p:sp>
          <p:nvSpPr>
            <p:cNvPr id="397" name="Google Shape;397;g1a7bc38ac5a_0_101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a7bc38ac5a_0_101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g1a7bc38ac5a_0_1018"/>
          <p:cNvGrpSpPr/>
          <p:nvPr/>
        </p:nvGrpSpPr>
        <p:grpSpPr>
          <a:xfrm>
            <a:off x="1510030" y="507749"/>
            <a:ext cx="203534" cy="2663108"/>
            <a:chOff x="250617" y="2402301"/>
            <a:chExt cx="188650" cy="2468355"/>
          </a:xfrm>
        </p:grpSpPr>
        <p:sp>
          <p:nvSpPr>
            <p:cNvPr id="400" name="Google Shape;400;g1a7bc38ac5a_0_101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1a7bc38ac5a_0_101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a7bc38ac5a_0_101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1a7bc38ac5a_0_101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 name="Google Shape;404;g1a7bc38ac5a_0_1018"/>
          <p:cNvGrpSpPr/>
          <p:nvPr/>
        </p:nvGrpSpPr>
        <p:grpSpPr>
          <a:xfrm>
            <a:off x="385355" y="1380671"/>
            <a:ext cx="199237" cy="2828935"/>
            <a:chOff x="1608717" y="1280046"/>
            <a:chExt cx="199237" cy="2828935"/>
          </a:xfrm>
        </p:grpSpPr>
        <p:sp>
          <p:nvSpPr>
            <p:cNvPr id="405" name="Google Shape;405;g1a7bc38ac5a_0_101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a7bc38ac5a_0_101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1a7bc38ac5a_0_101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g1a7bc38ac5a_0_1018"/>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1a7bc38ac5a_0_1018"/>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0" name="Google Shape;410;g1a7bc38ac5a_0_1018"/>
          <p:cNvGrpSpPr/>
          <p:nvPr/>
        </p:nvGrpSpPr>
        <p:grpSpPr>
          <a:xfrm>
            <a:off x="989025" y="-389666"/>
            <a:ext cx="62143" cy="897428"/>
            <a:chOff x="2038689" y="173907"/>
            <a:chExt cx="57599" cy="831799"/>
          </a:xfrm>
        </p:grpSpPr>
        <p:sp>
          <p:nvSpPr>
            <p:cNvPr id="411" name="Google Shape;411;g1a7bc38ac5a_0_101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a7bc38ac5a_0_101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g1a7bc38ac5a_0_1018"/>
          <p:cNvGrpSpPr/>
          <p:nvPr/>
        </p:nvGrpSpPr>
        <p:grpSpPr>
          <a:xfrm>
            <a:off x="8568730" y="2184809"/>
            <a:ext cx="214702" cy="2308597"/>
            <a:chOff x="8008096" y="2108910"/>
            <a:chExt cx="199001" cy="2139770"/>
          </a:xfrm>
        </p:grpSpPr>
        <p:sp>
          <p:nvSpPr>
            <p:cNvPr id="414" name="Google Shape;414;g1a7bc38ac5a_0_101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a7bc38ac5a_0_101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 name="Google Shape;416;g1a7bc38ac5a_0_1018"/>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g1a7bc38ac5a_0_1018"/>
          <p:cNvGrpSpPr/>
          <p:nvPr/>
        </p:nvGrpSpPr>
        <p:grpSpPr>
          <a:xfrm>
            <a:off x="8221230" y="9"/>
            <a:ext cx="214702" cy="2308597"/>
            <a:chOff x="8008096" y="2108910"/>
            <a:chExt cx="199001" cy="2139770"/>
          </a:xfrm>
        </p:grpSpPr>
        <p:sp>
          <p:nvSpPr>
            <p:cNvPr id="418" name="Google Shape;418;g1a7bc38ac5a_0_101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1a7bc38ac5a_0_101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0" name="Shape 420"/>
        <p:cNvGrpSpPr/>
        <p:nvPr/>
      </p:nvGrpSpPr>
      <p:grpSpPr>
        <a:xfrm>
          <a:off x="0" y="0"/>
          <a:ext cx="0" cy="0"/>
          <a:chOff x="0" y="0"/>
          <a:chExt cx="0" cy="0"/>
        </a:xfrm>
      </p:grpSpPr>
      <p:sp>
        <p:nvSpPr>
          <p:cNvPr id="421" name="Google Shape;421;g1a7bc38ac5a_0_10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2" name="Google Shape;422;g1a7bc38ac5a_0_10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3" name="Google Shape;423;g1a7bc38ac5a_0_10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8" name="Shape 38"/>
        <p:cNvGrpSpPr/>
        <p:nvPr/>
      </p:nvGrpSpPr>
      <p:grpSpPr>
        <a:xfrm>
          <a:off x="0" y="0"/>
          <a:ext cx="0" cy="0"/>
          <a:chOff x="0" y="0"/>
          <a:chExt cx="0" cy="0"/>
        </a:xfrm>
      </p:grpSpPr>
      <p:sp>
        <p:nvSpPr>
          <p:cNvPr id="39" name="Google Shape;39;g1a7bc38ac5a_0_927"/>
          <p:cNvSpPr txBox="1"/>
          <p:nvPr>
            <p:ph type="ctrTitle"/>
          </p:nvPr>
        </p:nvSpPr>
        <p:spPr>
          <a:xfrm>
            <a:off x="1121525"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0" name="Google Shape;40;g1a7bc38ac5a_0_927"/>
          <p:cNvSpPr txBox="1"/>
          <p:nvPr>
            <p:ph idx="1" type="subTitle"/>
          </p:nvPr>
        </p:nvSpPr>
        <p:spPr>
          <a:xfrm>
            <a:off x="961925" y="16437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1" name="Google Shape;41;g1a7bc38ac5a_0_927"/>
          <p:cNvSpPr txBox="1"/>
          <p:nvPr>
            <p:ph idx="2" type="ctrTitle"/>
          </p:nvPr>
        </p:nvSpPr>
        <p:spPr>
          <a:xfrm>
            <a:off x="3628263"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2" name="Google Shape;42;g1a7bc38ac5a_0_927"/>
          <p:cNvSpPr txBox="1"/>
          <p:nvPr>
            <p:ph idx="3" type="subTitle"/>
          </p:nvPr>
        </p:nvSpPr>
        <p:spPr>
          <a:xfrm>
            <a:off x="3468663" y="1643759"/>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3" name="Google Shape;43;g1a7bc38ac5a_0_927"/>
          <p:cNvSpPr txBox="1"/>
          <p:nvPr>
            <p:ph idx="4" type="ctrTitle"/>
          </p:nvPr>
        </p:nvSpPr>
        <p:spPr>
          <a:xfrm>
            <a:off x="6142624"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4" name="Google Shape;44;g1a7bc38ac5a_0_927"/>
          <p:cNvSpPr txBox="1"/>
          <p:nvPr>
            <p:ph idx="5" type="subTitle"/>
          </p:nvPr>
        </p:nvSpPr>
        <p:spPr>
          <a:xfrm>
            <a:off x="5947924" y="16437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5" name="Google Shape;45;g1a7bc38ac5a_0_927"/>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6" name="Google Shape;46;g1a7bc38ac5a_0_927"/>
          <p:cNvSpPr txBox="1"/>
          <p:nvPr>
            <p:ph idx="7" type="ctrTitle"/>
          </p:nvPr>
        </p:nvSpPr>
        <p:spPr>
          <a:xfrm>
            <a:off x="1121525"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7" name="Google Shape;47;g1a7bc38ac5a_0_927"/>
          <p:cNvSpPr txBox="1"/>
          <p:nvPr>
            <p:ph idx="8" type="subTitle"/>
          </p:nvPr>
        </p:nvSpPr>
        <p:spPr>
          <a:xfrm>
            <a:off x="961925" y="34792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8" name="Google Shape;48;g1a7bc38ac5a_0_927"/>
          <p:cNvSpPr txBox="1"/>
          <p:nvPr>
            <p:ph idx="9" type="ctrTitle"/>
          </p:nvPr>
        </p:nvSpPr>
        <p:spPr>
          <a:xfrm>
            <a:off x="3628263"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9" name="Google Shape;49;g1a7bc38ac5a_0_927"/>
          <p:cNvSpPr txBox="1"/>
          <p:nvPr>
            <p:ph idx="13" type="subTitle"/>
          </p:nvPr>
        </p:nvSpPr>
        <p:spPr>
          <a:xfrm>
            <a:off x="3533613" y="3479251"/>
            <a:ext cx="207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50" name="Google Shape;50;g1a7bc38ac5a_0_927"/>
          <p:cNvSpPr txBox="1"/>
          <p:nvPr>
            <p:ph idx="14" type="ctrTitle"/>
          </p:nvPr>
        </p:nvSpPr>
        <p:spPr>
          <a:xfrm>
            <a:off x="6142624"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1" name="Google Shape;51;g1a7bc38ac5a_0_927"/>
          <p:cNvSpPr txBox="1"/>
          <p:nvPr>
            <p:ph idx="15" type="subTitle"/>
          </p:nvPr>
        </p:nvSpPr>
        <p:spPr>
          <a:xfrm>
            <a:off x="5947924" y="34792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52" name="Google Shape;52;g1a7bc38ac5a_0_927"/>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1a7bc38ac5a_0_92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1a7bc38ac5a_0_92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1a7bc38ac5a_0_92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1a7bc38ac5a_0_92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1a7bc38ac5a_0_92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1a7bc38ac5a_0_92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a7bc38ac5a_0_92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1a7bc38ac5a_0_927"/>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29" name="Shape 429"/>
        <p:cNvGrpSpPr/>
        <p:nvPr/>
      </p:nvGrpSpPr>
      <p:grpSpPr>
        <a:xfrm>
          <a:off x="0" y="0"/>
          <a:ext cx="0" cy="0"/>
          <a:chOff x="0" y="0"/>
          <a:chExt cx="0" cy="0"/>
        </a:xfrm>
      </p:grpSpPr>
      <p:sp>
        <p:nvSpPr>
          <p:cNvPr id="430" name="Google Shape;430;p45"/>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431" name="Google Shape;431;p4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5"/>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42" name="Google Shape;442;p45"/>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443" name="Google Shape;443;p45"/>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444" name="Google Shape;444;p45"/>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45" name="Google Shape;445;p45"/>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446" name="Google Shape;446;p45"/>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447" name="Google Shape;447;p45"/>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48" name="Google Shape;448;p45"/>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49" name="Google Shape;449;p45"/>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450" name="Google Shape;450;p45"/>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1" name="Shape 451"/>
        <p:cNvGrpSpPr/>
        <p:nvPr/>
      </p:nvGrpSpPr>
      <p:grpSpPr>
        <a:xfrm>
          <a:off x="0" y="0"/>
          <a:ext cx="0" cy="0"/>
          <a:chOff x="0" y="0"/>
          <a:chExt cx="0" cy="0"/>
        </a:xfrm>
      </p:grpSpPr>
      <p:sp>
        <p:nvSpPr>
          <p:cNvPr id="452" name="Google Shape;452;p52"/>
          <p:cNvSpPr txBox="1"/>
          <p:nvPr>
            <p:ph type="title"/>
          </p:nvPr>
        </p:nvSpPr>
        <p:spPr>
          <a:xfrm>
            <a:off x="2037000" y="1496400"/>
            <a:ext cx="5070000" cy="21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3" name="Google Shape;453;p5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2"/>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52"/>
          <p:cNvGrpSpPr/>
          <p:nvPr/>
        </p:nvGrpSpPr>
        <p:grpSpPr>
          <a:xfrm>
            <a:off x="8263682" y="-434366"/>
            <a:ext cx="188886" cy="1181532"/>
            <a:chOff x="2877432" y="975334"/>
            <a:chExt cx="188886" cy="1181532"/>
          </a:xfrm>
        </p:grpSpPr>
        <p:sp>
          <p:nvSpPr>
            <p:cNvPr id="460" name="Google Shape;460;p5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5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2"/>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52"/>
          <p:cNvGrpSpPr/>
          <p:nvPr/>
        </p:nvGrpSpPr>
        <p:grpSpPr>
          <a:xfrm>
            <a:off x="3090746" y="-533657"/>
            <a:ext cx="98059" cy="1147595"/>
            <a:chOff x="3347921" y="16006"/>
            <a:chExt cx="98059" cy="1147595"/>
          </a:xfrm>
        </p:grpSpPr>
        <p:sp>
          <p:nvSpPr>
            <p:cNvPr id="467" name="Google Shape;467;p5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 name="Google Shape;469;p52"/>
          <p:cNvGrpSpPr/>
          <p:nvPr/>
        </p:nvGrpSpPr>
        <p:grpSpPr>
          <a:xfrm>
            <a:off x="4892771" y="-340112"/>
            <a:ext cx="121172" cy="760495"/>
            <a:chOff x="5245196" y="3136513"/>
            <a:chExt cx="121172" cy="760495"/>
          </a:xfrm>
        </p:grpSpPr>
        <p:sp>
          <p:nvSpPr>
            <p:cNvPr id="470" name="Google Shape;470;p5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52"/>
          <p:cNvGrpSpPr/>
          <p:nvPr/>
        </p:nvGrpSpPr>
        <p:grpSpPr>
          <a:xfrm>
            <a:off x="6967836" y="85439"/>
            <a:ext cx="133252" cy="1952377"/>
            <a:chOff x="6780548" y="337714"/>
            <a:chExt cx="133252" cy="1952377"/>
          </a:xfrm>
        </p:grpSpPr>
        <p:sp>
          <p:nvSpPr>
            <p:cNvPr id="473" name="Google Shape;473;p5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52"/>
          <p:cNvGrpSpPr/>
          <p:nvPr/>
        </p:nvGrpSpPr>
        <p:grpSpPr>
          <a:xfrm>
            <a:off x="250617" y="2402301"/>
            <a:ext cx="188650" cy="2468355"/>
            <a:chOff x="250617" y="2402301"/>
            <a:chExt cx="188650" cy="2468355"/>
          </a:xfrm>
        </p:grpSpPr>
        <p:sp>
          <p:nvSpPr>
            <p:cNvPr id="476" name="Google Shape;476;p5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52"/>
          <p:cNvGrpSpPr/>
          <p:nvPr/>
        </p:nvGrpSpPr>
        <p:grpSpPr>
          <a:xfrm>
            <a:off x="982417" y="1695096"/>
            <a:ext cx="199237" cy="2828935"/>
            <a:chOff x="1608717" y="1280046"/>
            <a:chExt cx="199237" cy="2828935"/>
          </a:xfrm>
        </p:grpSpPr>
        <p:sp>
          <p:nvSpPr>
            <p:cNvPr id="481" name="Google Shape;481;p5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5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52"/>
          <p:cNvGrpSpPr/>
          <p:nvPr/>
        </p:nvGrpSpPr>
        <p:grpSpPr>
          <a:xfrm>
            <a:off x="2038689" y="173907"/>
            <a:ext cx="57599" cy="831799"/>
            <a:chOff x="2038689" y="173907"/>
            <a:chExt cx="57599" cy="831799"/>
          </a:xfrm>
        </p:grpSpPr>
        <p:sp>
          <p:nvSpPr>
            <p:cNvPr id="486" name="Google Shape;486;p5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 name="Google Shape;488;p52"/>
          <p:cNvGrpSpPr/>
          <p:nvPr/>
        </p:nvGrpSpPr>
        <p:grpSpPr>
          <a:xfrm>
            <a:off x="8008096" y="2108910"/>
            <a:ext cx="199001" cy="2139770"/>
            <a:chOff x="8008096" y="2108910"/>
            <a:chExt cx="199001" cy="2139770"/>
          </a:xfrm>
        </p:grpSpPr>
        <p:sp>
          <p:nvSpPr>
            <p:cNvPr id="489" name="Google Shape;489;p5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52"/>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 name="Google Shape;492;p52"/>
          <p:cNvGrpSpPr/>
          <p:nvPr/>
        </p:nvGrpSpPr>
        <p:grpSpPr>
          <a:xfrm>
            <a:off x="4095146" y="-859690"/>
            <a:ext cx="199001" cy="2139770"/>
            <a:chOff x="8008096" y="2108910"/>
            <a:chExt cx="199001" cy="2139770"/>
          </a:xfrm>
        </p:grpSpPr>
        <p:sp>
          <p:nvSpPr>
            <p:cNvPr id="493" name="Google Shape;493;p5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52"/>
          <p:cNvGrpSpPr/>
          <p:nvPr/>
        </p:nvGrpSpPr>
        <p:grpSpPr>
          <a:xfrm>
            <a:off x="6333286" y="3704939"/>
            <a:ext cx="133252" cy="1952377"/>
            <a:chOff x="6780548" y="337714"/>
            <a:chExt cx="133252" cy="1952377"/>
          </a:xfrm>
        </p:grpSpPr>
        <p:sp>
          <p:nvSpPr>
            <p:cNvPr id="496" name="Google Shape;496;p5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52"/>
          <p:cNvGrpSpPr/>
          <p:nvPr/>
        </p:nvGrpSpPr>
        <p:grpSpPr>
          <a:xfrm>
            <a:off x="2702021" y="3612763"/>
            <a:ext cx="121172" cy="760495"/>
            <a:chOff x="5245196" y="3136513"/>
            <a:chExt cx="121172" cy="760495"/>
          </a:xfrm>
        </p:grpSpPr>
        <p:sp>
          <p:nvSpPr>
            <p:cNvPr id="499" name="Google Shape;499;p5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52"/>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2"/>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3" name="Shape 503"/>
        <p:cNvGrpSpPr/>
        <p:nvPr/>
      </p:nvGrpSpPr>
      <p:grpSpPr>
        <a:xfrm>
          <a:off x="0" y="0"/>
          <a:ext cx="0" cy="0"/>
          <a:chOff x="0" y="0"/>
          <a:chExt cx="0" cy="0"/>
        </a:xfrm>
      </p:grpSpPr>
      <p:sp>
        <p:nvSpPr>
          <p:cNvPr id="504" name="Google Shape;504;p46"/>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5" name="Google Shape;505;p46"/>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06" name="Google Shape;506;p4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 name="Google Shape;511;p46"/>
          <p:cNvGrpSpPr/>
          <p:nvPr/>
        </p:nvGrpSpPr>
        <p:grpSpPr>
          <a:xfrm>
            <a:off x="8148521" y="3004593"/>
            <a:ext cx="98059" cy="1147595"/>
            <a:chOff x="3347921" y="16006"/>
            <a:chExt cx="98059" cy="1147595"/>
          </a:xfrm>
        </p:grpSpPr>
        <p:sp>
          <p:nvSpPr>
            <p:cNvPr id="512" name="Google Shape;512;p4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46"/>
          <p:cNvGrpSpPr/>
          <p:nvPr/>
        </p:nvGrpSpPr>
        <p:grpSpPr>
          <a:xfrm>
            <a:off x="281421" y="3769263"/>
            <a:ext cx="121172" cy="760495"/>
            <a:chOff x="5245196" y="3136513"/>
            <a:chExt cx="121172" cy="760495"/>
          </a:xfrm>
        </p:grpSpPr>
        <p:sp>
          <p:nvSpPr>
            <p:cNvPr id="515" name="Google Shape;515;p4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p46"/>
          <p:cNvGrpSpPr/>
          <p:nvPr/>
        </p:nvGrpSpPr>
        <p:grpSpPr>
          <a:xfrm>
            <a:off x="8534739" y="4069632"/>
            <a:ext cx="57599" cy="831799"/>
            <a:chOff x="2038689" y="173907"/>
            <a:chExt cx="57599" cy="831799"/>
          </a:xfrm>
        </p:grpSpPr>
        <p:sp>
          <p:nvSpPr>
            <p:cNvPr id="518" name="Google Shape;518;p4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0" name="Google Shape;520;p4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22" name="Shape 522"/>
        <p:cNvGrpSpPr/>
        <p:nvPr/>
      </p:nvGrpSpPr>
      <p:grpSpPr>
        <a:xfrm>
          <a:off x="0" y="0"/>
          <a:ext cx="0" cy="0"/>
          <a:chOff x="0" y="0"/>
          <a:chExt cx="0" cy="0"/>
        </a:xfrm>
      </p:grpSpPr>
      <p:sp>
        <p:nvSpPr>
          <p:cNvPr id="523" name="Google Shape;523;p60"/>
          <p:cNvSpPr txBox="1"/>
          <p:nvPr>
            <p:ph type="title"/>
          </p:nvPr>
        </p:nvSpPr>
        <p:spPr>
          <a:xfrm>
            <a:off x="2471150" y="1830075"/>
            <a:ext cx="3823200" cy="112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7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4" name="Google Shape;524;p60"/>
          <p:cNvSpPr txBox="1"/>
          <p:nvPr>
            <p:ph idx="1" type="subTitle"/>
          </p:nvPr>
        </p:nvSpPr>
        <p:spPr>
          <a:xfrm>
            <a:off x="2902550" y="540000"/>
            <a:ext cx="2960400" cy="13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5" name="Google Shape;525;p60"/>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000"/>
              <a:buFont typeface="Arial"/>
              <a:buNone/>
            </a:pPr>
            <a:r>
              <a:rPr b="0" i="0" lang="en" sz="1000" u="none" cap="none" strike="noStrike">
                <a:solidFill>
                  <a:schemeClr val="lt1"/>
                </a:solidFill>
                <a:latin typeface="Maven Pro"/>
                <a:ea typeface="Maven Pro"/>
                <a:cs typeface="Maven Pro"/>
                <a:sym typeface="Maven Pro"/>
              </a:rPr>
              <a:t>CREDITS: This presentation template was created by </a:t>
            </a:r>
            <a:r>
              <a:rPr b="0" i="0" lang="en" sz="1000" u="none" cap="none" strike="noStrike">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b="0" i="0" lang="en" sz="1000" u="none" cap="none" strike="noStrike">
                <a:solidFill>
                  <a:schemeClr val="lt1"/>
                </a:solidFill>
                <a:latin typeface="Maven Pro"/>
                <a:ea typeface="Maven Pro"/>
                <a:cs typeface="Maven Pro"/>
                <a:sym typeface="Maven Pro"/>
              </a:rPr>
              <a:t>, including icons by </a:t>
            </a:r>
            <a:r>
              <a:rPr b="0" i="0" lang="en" sz="1000" u="none" cap="none" strike="noStrike">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b="0" i="0" lang="en" sz="1000" u="none" cap="none" strike="noStrike">
                <a:solidFill>
                  <a:schemeClr val="lt1"/>
                </a:solidFill>
                <a:latin typeface="Maven Pro"/>
                <a:ea typeface="Maven Pro"/>
                <a:cs typeface="Maven Pro"/>
                <a:sym typeface="Maven Pro"/>
              </a:rPr>
              <a:t>, and infographics &amp; images by </a:t>
            </a:r>
            <a:r>
              <a:rPr b="0" i="0" lang="en" sz="1000" u="none" cap="none" strike="noStrike">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b="0" i="0" sz="1000" u="none" cap="none" strike="noStrike">
              <a:solidFill>
                <a:schemeClr val="accent3"/>
              </a:solidFill>
              <a:latin typeface="Maven Pro"/>
              <a:ea typeface="Maven Pro"/>
              <a:cs typeface="Maven Pro"/>
              <a:sym typeface="Maven Pro"/>
            </a:endParaRPr>
          </a:p>
        </p:txBody>
      </p:sp>
      <p:sp>
        <p:nvSpPr>
          <p:cNvPr id="526" name="Google Shape;526;p60"/>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0"/>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0"/>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0"/>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0"/>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0"/>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0"/>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0"/>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 name="Google Shape;534;p60"/>
          <p:cNvGrpSpPr/>
          <p:nvPr/>
        </p:nvGrpSpPr>
        <p:grpSpPr>
          <a:xfrm>
            <a:off x="6669747" y="-389684"/>
            <a:ext cx="143766" cy="2106420"/>
            <a:chOff x="6780548" y="337714"/>
            <a:chExt cx="133252" cy="1952377"/>
          </a:xfrm>
        </p:grpSpPr>
        <p:sp>
          <p:nvSpPr>
            <p:cNvPr id="535" name="Google Shape;535;p6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60"/>
          <p:cNvGrpSpPr/>
          <p:nvPr/>
        </p:nvGrpSpPr>
        <p:grpSpPr>
          <a:xfrm>
            <a:off x="1510029" y="507749"/>
            <a:ext cx="203534" cy="2663108"/>
            <a:chOff x="250617" y="2402301"/>
            <a:chExt cx="188650" cy="2468355"/>
          </a:xfrm>
        </p:grpSpPr>
        <p:sp>
          <p:nvSpPr>
            <p:cNvPr id="538" name="Google Shape;538;p6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60"/>
          <p:cNvGrpSpPr/>
          <p:nvPr/>
        </p:nvGrpSpPr>
        <p:grpSpPr>
          <a:xfrm>
            <a:off x="385355" y="1380671"/>
            <a:ext cx="199237" cy="2828935"/>
            <a:chOff x="1608717" y="1280046"/>
            <a:chExt cx="199237" cy="2828935"/>
          </a:xfrm>
        </p:grpSpPr>
        <p:sp>
          <p:nvSpPr>
            <p:cNvPr id="543" name="Google Shape;543;p6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6" name="Google Shape;546;p60"/>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0"/>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60"/>
          <p:cNvGrpSpPr/>
          <p:nvPr/>
        </p:nvGrpSpPr>
        <p:grpSpPr>
          <a:xfrm>
            <a:off x="989005" y="-389666"/>
            <a:ext cx="62143" cy="897428"/>
            <a:chOff x="2038689" y="173907"/>
            <a:chExt cx="57599" cy="831799"/>
          </a:xfrm>
        </p:grpSpPr>
        <p:sp>
          <p:nvSpPr>
            <p:cNvPr id="549" name="Google Shape;549;p6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60"/>
          <p:cNvGrpSpPr/>
          <p:nvPr/>
        </p:nvGrpSpPr>
        <p:grpSpPr>
          <a:xfrm>
            <a:off x="8568723" y="2184809"/>
            <a:ext cx="214702" cy="2308598"/>
            <a:chOff x="8008096" y="2108910"/>
            <a:chExt cx="199001" cy="2139770"/>
          </a:xfrm>
        </p:grpSpPr>
        <p:sp>
          <p:nvSpPr>
            <p:cNvPr id="552" name="Google Shape;552;p6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4" name="Google Shape;554;p60"/>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5" name="Google Shape;555;p60"/>
          <p:cNvGrpSpPr/>
          <p:nvPr/>
        </p:nvGrpSpPr>
        <p:grpSpPr>
          <a:xfrm>
            <a:off x="8221223" y="9"/>
            <a:ext cx="214702" cy="2308598"/>
            <a:chOff x="8008096" y="2108910"/>
            <a:chExt cx="199001" cy="2139770"/>
          </a:xfrm>
        </p:grpSpPr>
        <p:sp>
          <p:nvSpPr>
            <p:cNvPr id="556" name="Google Shape;556;p6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8" name="Shape 558"/>
        <p:cNvGrpSpPr/>
        <p:nvPr/>
      </p:nvGrpSpPr>
      <p:grpSpPr>
        <a:xfrm>
          <a:off x="0" y="0"/>
          <a:ext cx="0" cy="0"/>
          <a:chOff x="0" y="0"/>
          <a:chExt cx="0" cy="0"/>
        </a:xfrm>
      </p:grpSpPr>
      <p:sp>
        <p:nvSpPr>
          <p:cNvPr id="559" name="Google Shape;559;p43"/>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0" name="Google Shape;560;p43"/>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1" name="Google Shape;561;p43"/>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3"/>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 name="Google Shape;567;p43"/>
          <p:cNvGrpSpPr/>
          <p:nvPr/>
        </p:nvGrpSpPr>
        <p:grpSpPr>
          <a:xfrm>
            <a:off x="8263682" y="-434366"/>
            <a:ext cx="188886" cy="1181532"/>
            <a:chOff x="2877432" y="975334"/>
            <a:chExt cx="188886" cy="1181532"/>
          </a:xfrm>
        </p:grpSpPr>
        <p:sp>
          <p:nvSpPr>
            <p:cNvPr id="568" name="Google Shape;568;p4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4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p43"/>
          <p:cNvGrpSpPr/>
          <p:nvPr/>
        </p:nvGrpSpPr>
        <p:grpSpPr>
          <a:xfrm>
            <a:off x="3090746" y="-533657"/>
            <a:ext cx="98059" cy="1147595"/>
            <a:chOff x="3347921" y="16006"/>
            <a:chExt cx="98059" cy="1147595"/>
          </a:xfrm>
        </p:grpSpPr>
        <p:sp>
          <p:nvSpPr>
            <p:cNvPr id="573" name="Google Shape;573;p4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p43"/>
          <p:cNvGrpSpPr/>
          <p:nvPr/>
        </p:nvGrpSpPr>
        <p:grpSpPr>
          <a:xfrm>
            <a:off x="4892771" y="-340112"/>
            <a:ext cx="121172" cy="760495"/>
            <a:chOff x="5245196" y="3136513"/>
            <a:chExt cx="121172" cy="760495"/>
          </a:xfrm>
        </p:grpSpPr>
        <p:sp>
          <p:nvSpPr>
            <p:cNvPr id="576" name="Google Shape;576;p4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43"/>
          <p:cNvGrpSpPr/>
          <p:nvPr/>
        </p:nvGrpSpPr>
        <p:grpSpPr>
          <a:xfrm>
            <a:off x="250617" y="2402301"/>
            <a:ext cx="188650" cy="2468355"/>
            <a:chOff x="250617" y="2402301"/>
            <a:chExt cx="188650" cy="2468355"/>
          </a:xfrm>
        </p:grpSpPr>
        <p:sp>
          <p:nvSpPr>
            <p:cNvPr id="579" name="Google Shape;579;p4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p4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43"/>
          <p:cNvGrpSpPr/>
          <p:nvPr/>
        </p:nvGrpSpPr>
        <p:grpSpPr>
          <a:xfrm>
            <a:off x="2038689" y="173907"/>
            <a:ext cx="57599" cy="831799"/>
            <a:chOff x="2038689" y="173907"/>
            <a:chExt cx="57599" cy="831799"/>
          </a:xfrm>
        </p:grpSpPr>
        <p:sp>
          <p:nvSpPr>
            <p:cNvPr id="586" name="Google Shape;586;p4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88" name="Shape 588"/>
        <p:cNvGrpSpPr/>
        <p:nvPr/>
      </p:nvGrpSpPr>
      <p:grpSpPr>
        <a:xfrm>
          <a:off x="0" y="0"/>
          <a:ext cx="0" cy="0"/>
          <a:chOff x="0" y="0"/>
          <a:chExt cx="0" cy="0"/>
        </a:xfrm>
      </p:grpSpPr>
      <p:sp>
        <p:nvSpPr>
          <p:cNvPr id="589" name="Google Shape;589;p44"/>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590" name="Google Shape;590;p4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91" name="Google Shape;591;p44"/>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592" name="Google Shape;592;p44"/>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4"/>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4"/>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4"/>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4"/>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4"/>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4"/>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4"/>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4"/>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4"/>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4"/>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3" name="Shape 603"/>
        <p:cNvGrpSpPr/>
        <p:nvPr/>
      </p:nvGrpSpPr>
      <p:grpSpPr>
        <a:xfrm>
          <a:off x="0" y="0"/>
          <a:ext cx="0" cy="0"/>
          <a:chOff x="0" y="0"/>
          <a:chExt cx="0" cy="0"/>
        </a:xfrm>
      </p:grpSpPr>
      <p:sp>
        <p:nvSpPr>
          <p:cNvPr id="604" name="Google Shape;604;p47"/>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05" name="Google Shape;605;p47"/>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06" name="Google Shape;606;p47"/>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07" name="Google Shape;607;p47"/>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08" name="Google Shape;608;p47"/>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09" name="Google Shape;609;p4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 name="Google Shape;613;p47"/>
          <p:cNvGrpSpPr/>
          <p:nvPr/>
        </p:nvGrpSpPr>
        <p:grpSpPr>
          <a:xfrm>
            <a:off x="6626134" y="-164562"/>
            <a:ext cx="121172" cy="760495"/>
            <a:chOff x="5245196" y="3136513"/>
            <a:chExt cx="121172" cy="760495"/>
          </a:xfrm>
        </p:grpSpPr>
        <p:sp>
          <p:nvSpPr>
            <p:cNvPr id="614" name="Google Shape;614;p4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6" name="Google Shape;616;p4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618" name="Shape 618"/>
        <p:cNvGrpSpPr/>
        <p:nvPr/>
      </p:nvGrpSpPr>
      <p:grpSpPr>
        <a:xfrm>
          <a:off x="0" y="0"/>
          <a:ext cx="0" cy="0"/>
          <a:chOff x="0" y="0"/>
          <a:chExt cx="0" cy="0"/>
        </a:xfrm>
      </p:grpSpPr>
      <p:sp>
        <p:nvSpPr>
          <p:cNvPr id="619" name="Google Shape;619;p48"/>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20" name="Google Shape;620;p48"/>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21" name="Google Shape;621;p48"/>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22" name="Google Shape;622;p48"/>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23" name="Google Shape;623;p48"/>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24" name="Google Shape;624;p48"/>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25" name="Google Shape;625;p48"/>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26" name="Google Shape;626;p48"/>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27" name="Google Shape;627;p48"/>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28" name="Google Shape;628;p4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61" name="Shape 61"/>
        <p:cNvGrpSpPr/>
        <p:nvPr/>
      </p:nvGrpSpPr>
      <p:grpSpPr>
        <a:xfrm>
          <a:off x="0" y="0"/>
          <a:ext cx="0" cy="0"/>
          <a:chOff x="0" y="0"/>
          <a:chExt cx="0" cy="0"/>
        </a:xfrm>
      </p:grpSpPr>
      <p:sp>
        <p:nvSpPr>
          <p:cNvPr id="62" name="Google Shape;62;g1a7bc38ac5a_0_672"/>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63" name="Google Shape;63;g1a7bc38ac5a_0_672"/>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4" name="Google Shape;64;g1a7bc38ac5a_0_672"/>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65" name="Google Shape;65;g1a7bc38ac5a_0_67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1a7bc38ac5a_0_67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1a7bc38ac5a_0_67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g1a7bc38ac5a_0_67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1a7bc38ac5a_0_67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1a7bc38ac5a_0_67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a7bc38ac5a_0_67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1a7bc38ac5a_0_67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1a7bc38ac5a_0_67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a7bc38ac5a_0_67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a7bc38ac5a_0_67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8" name="Shape 638"/>
        <p:cNvGrpSpPr/>
        <p:nvPr/>
      </p:nvGrpSpPr>
      <p:grpSpPr>
        <a:xfrm>
          <a:off x="0" y="0"/>
          <a:ext cx="0" cy="0"/>
          <a:chOff x="0" y="0"/>
          <a:chExt cx="0" cy="0"/>
        </a:xfrm>
      </p:grpSpPr>
      <p:sp>
        <p:nvSpPr>
          <p:cNvPr id="639" name="Google Shape;639;p4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40" name="Google Shape;640;p49"/>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9"/>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0" name="Shape 650"/>
        <p:cNvGrpSpPr/>
        <p:nvPr/>
      </p:nvGrpSpPr>
      <p:grpSpPr>
        <a:xfrm>
          <a:off x="0" y="0"/>
          <a:ext cx="0" cy="0"/>
          <a:chOff x="0" y="0"/>
          <a:chExt cx="0" cy="0"/>
        </a:xfrm>
      </p:grpSpPr>
      <p:sp>
        <p:nvSpPr>
          <p:cNvPr id="651" name="Google Shape;651;p50"/>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5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50"/>
          <p:cNvGrpSpPr/>
          <p:nvPr/>
        </p:nvGrpSpPr>
        <p:grpSpPr>
          <a:xfrm>
            <a:off x="8263682" y="-434366"/>
            <a:ext cx="188886" cy="1181532"/>
            <a:chOff x="2877432" y="975334"/>
            <a:chExt cx="188886" cy="1181532"/>
          </a:xfrm>
        </p:grpSpPr>
        <p:sp>
          <p:nvSpPr>
            <p:cNvPr id="654" name="Google Shape;654;p5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7" name="Google Shape;657;p5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8" name="Google Shape;658;p50"/>
          <p:cNvGrpSpPr/>
          <p:nvPr/>
        </p:nvGrpSpPr>
        <p:grpSpPr>
          <a:xfrm>
            <a:off x="3643898" y="-436198"/>
            <a:ext cx="133252" cy="1952377"/>
            <a:chOff x="6780548" y="337714"/>
            <a:chExt cx="133252" cy="1952377"/>
          </a:xfrm>
        </p:grpSpPr>
        <p:sp>
          <p:nvSpPr>
            <p:cNvPr id="659" name="Google Shape;659;p5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1" name="Google Shape;661;p50"/>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2" name="Google Shape;662;p50"/>
          <p:cNvGrpSpPr/>
          <p:nvPr/>
        </p:nvGrpSpPr>
        <p:grpSpPr>
          <a:xfrm>
            <a:off x="8008096" y="2108910"/>
            <a:ext cx="199001" cy="2139770"/>
            <a:chOff x="8008096" y="2108910"/>
            <a:chExt cx="199001" cy="2139770"/>
          </a:xfrm>
        </p:grpSpPr>
        <p:sp>
          <p:nvSpPr>
            <p:cNvPr id="663" name="Google Shape;663;p5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50"/>
          <p:cNvGrpSpPr/>
          <p:nvPr/>
        </p:nvGrpSpPr>
        <p:grpSpPr>
          <a:xfrm>
            <a:off x="520996" y="1091548"/>
            <a:ext cx="199001" cy="2139770"/>
            <a:chOff x="8008096" y="2108910"/>
            <a:chExt cx="199001" cy="2139770"/>
          </a:xfrm>
        </p:grpSpPr>
        <p:sp>
          <p:nvSpPr>
            <p:cNvPr id="666" name="Google Shape;666;p5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 name="Google Shape;668;p50"/>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669" name="Google Shape;669;p50"/>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70" name="Google Shape;670;p50"/>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1" name="Shape 671"/>
        <p:cNvGrpSpPr/>
        <p:nvPr/>
      </p:nvGrpSpPr>
      <p:grpSpPr>
        <a:xfrm>
          <a:off x="0" y="0"/>
          <a:ext cx="0" cy="0"/>
          <a:chOff x="0" y="0"/>
          <a:chExt cx="0" cy="0"/>
        </a:xfrm>
      </p:grpSpPr>
      <p:sp>
        <p:nvSpPr>
          <p:cNvPr id="672" name="Google Shape;672;p51"/>
          <p:cNvSpPr txBox="1"/>
          <p:nvPr>
            <p:ph type="title"/>
          </p:nvPr>
        </p:nvSpPr>
        <p:spPr>
          <a:xfrm>
            <a:off x="581925" y="3391646"/>
            <a:ext cx="4126500" cy="13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673" name="Shape 673"/>
        <p:cNvGrpSpPr/>
        <p:nvPr/>
      </p:nvGrpSpPr>
      <p:grpSpPr>
        <a:xfrm>
          <a:off x="0" y="0"/>
          <a:ext cx="0" cy="0"/>
          <a:chOff x="0" y="0"/>
          <a:chExt cx="0" cy="0"/>
        </a:xfrm>
      </p:grpSpPr>
      <p:sp>
        <p:nvSpPr>
          <p:cNvPr id="674" name="Google Shape;674;p53"/>
          <p:cNvSpPr txBox="1"/>
          <p:nvPr>
            <p:ph type="ctrTitle"/>
          </p:nvPr>
        </p:nvSpPr>
        <p:spPr>
          <a:xfrm>
            <a:off x="4696481" y="1365079"/>
            <a:ext cx="265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75" name="Google Shape;675;p53"/>
          <p:cNvSpPr txBox="1"/>
          <p:nvPr>
            <p:ph idx="1" type="subTitle"/>
          </p:nvPr>
        </p:nvSpPr>
        <p:spPr>
          <a:xfrm>
            <a:off x="4696481" y="1835141"/>
            <a:ext cx="3039300" cy="9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76" name="Google Shape;676;p53"/>
          <p:cNvSpPr txBox="1"/>
          <p:nvPr>
            <p:ph idx="2" type="ctrTitle"/>
          </p:nvPr>
        </p:nvSpPr>
        <p:spPr>
          <a:xfrm>
            <a:off x="1900150" y="3127942"/>
            <a:ext cx="24729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77" name="Google Shape;677;p53"/>
          <p:cNvSpPr txBox="1"/>
          <p:nvPr>
            <p:ph idx="3" type="subTitle"/>
          </p:nvPr>
        </p:nvSpPr>
        <p:spPr>
          <a:xfrm>
            <a:off x="1333875" y="3598390"/>
            <a:ext cx="3039300" cy="117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78" name="Google Shape;678;p53"/>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3"/>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3"/>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3"/>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2" name="Google Shape;682;p53"/>
          <p:cNvGrpSpPr/>
          <p:nvPr/>
        </p:nvGrpSpPr>
        <p:grpSpPr>
          <a:xfrm>
            <a:off x="6626134" y="-164562"/>
            <a:ext cx="121172" cy="760495"/>
            <a:chOff x="5245196" y="3136513"/>
            <a:chExt cx="121172" cy="760495"/>
          </a:xfrm>
        </p:grpSpPr>
        <p:sp>
          <p:nvSpPr>
            <p:cNvPr id="683" name="Google Shape;683;p5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5" name="Google Shape;685;p53"/>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3"/>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3"/>
          <p:cNvSpPr txBox="1"/>
          <p:nvPr>
            <p:ph idx="4"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688" name="Shape 688"/>
        <p:cNvGrpSpPr/>
        <p:nvPr/>
      </p:nvGrpSpPr>
      <p:grpSpPr>
        <a:xfrm>
          <a:off x="0" y="0"/>
          <a:ext cx="0" cy="0"/>
          <a:chOff x="0" y="0"/>
          <a:chExt cx="0" cy="0"/>
        </a:xfrm>
      </p:grpSpPr>
      <p:sp>
        <p:nvSpPr>
          <p:cNvPr id="689" name="Google Shape;689;p54"/>
          <p:cNvSpPr txBox="1"/>
          <p:nvPr>
            <p:ph type="ctrTitle"/>
          </p:nvPr>
        </p:nvSpPr>
        <p:spPr>
          <a:xfrm>
            <a:off x="3068675" y="3075325"/>
            <a:ext cx="3055800" cy="5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0" name="Google Shape;690;p54"/>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1" name="Google Shape;691;p54"/>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4"/>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6" name="Google Shape;696;p54"/>
          <p:cNvGrpSpPr/>
          <p:nvPr/>
        </p:nvGrpSpPr>
        <p:grpSpPr>
          <a:xfrm>
            <a:off x="8217007" y="3576772"/>
            <a:ext cx="188886" cy="1181532"/>
            <a:chOff x="2877432" y="975334"/>
            <a:chExt cx="188886" cy="1181532"/>
          </a:xfrm>
        </p:grpSpPr>
        <p:sp>
          <p:nvSpPr>
            <p:cNvPr id="697" name="Google Shape;697;p5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54"/>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54"/>
          <p:cNvGrpSpPr/>
          <p:nvPr/>
        </p:nvGrpSpPr>
        <p:grpSpPr>
          <a:xfrm>
            <a:off x="7519346" y="3243318"/>
            <a:ext cx="98059" cy="1147595"/>
            <a:chOff x="3347921" y="16006"/>
            <a:chExt cx="98059" cy="1147595"/>
          </a:xfrm>
        </p:grpSpPr>
        <p:sp>
          <p:nvSpPr>
            <p:cNvPr id="702" name="Google Shape;702;p5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 name="Google Shape;704;p54"/>
          <p:cNvGrpSpPr/>
          <p:nvPr/>
        </p:nvGrpSpPr>
        <p:grpSpPr>
          <a:xfrm>
            <a:off x="805821" y="2953663"/>
            <a:ext cx="121172" cy="760495"/>
            <a:chOff x="5245196" y="3136513"/>
            <a:chExt cx="121172" cy="760495"/>
          </a:xfrm>
        </p:grpSpPr>
        <p:sp>
          <p:nvSpPr>
            <p:cNvPr id="705" name="Google Shape;705;p5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Google Shape;707;p54"/>
          <p:cNvGrpSpPr/>
          <p:nvPr/>
        </p:nvGrpSpPr>
        <p:grpSpPr>
          <a:xfrm>
            <a:off x="250617" y="2402301"/>
            <a:ext cx="188650" cy="2468355"/>
            <a:chOff x="250617" y="2402301"/>
            <a:chExt cx="188650" cy="2468355"/>
          </a:xfrm>
        </p:grpSpPr>
        <p:sp>
          <p:nvSpPr>
            <p:cNvPr id="708" name="Google Shape;708;p5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54"/>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54"/>
          <p:cNvGrpSpPr/>
          <p:nvPr/>
        </p:nvGrpSpPr>
        <p:grpSpPr>
          <a:xfrm>
            <a:off x="2038689" y="173907"/>
            <a:ext cx="57599" cy="831799"/>
            <a:chOff x="2038689" y="173907"/>
            <a:chExt cx="57599" cy="831799"/>
          </a:xfrm>
        </p:grpSpPr>
        <p:sp>
          <p:nvSpPr>
            <p:cNvPr id="715" name="Google Shape;715;p5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 name="Google Shape;717;p54"/>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8" name="Google Shape;718;p54"/>
          <p:cNvGrpSpPr/>
          <p:nvPr/>
        </p:nvGrpSpPr>
        <p:grpSpPr>
          <a:xfrm>
            <a:off x="4920170" y="-496491"/>
            <a:ext cx="188886" cy="1181532"/>
            <a:chOff x="2877432" y="975334"/>
            <a:chExt cx="188886" cy="1181532"/>
          </a:xfrm>
        </p:grpSpPr>
        <p:sp>
          <p:nvSpPr>
            <p:cNvPr id="719" name="Google Shape;719;p5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 name="Google Shape;722;p54"/>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3" name="Google Shape;723;p54"/>
          <p:cNvGrpSpPr/>
          <p:nvPr/>
        </p:nvGrpSpPr>
        <p:grpSpPr>
          <a:xfrm>
            <a:off x="3030471" y="-223849"/>
            <a:ext cx="121172" cy="760495"/>
            <a:chOff x="5245196" y="3136513"/>
            <a:chExt cx="121172" cy="760495"/>
          </a:xfrm>
        </p:grpSpPr>
        <p:sp>
          <p:nvSpPr>
            <p:cNvPr id="724" name="Google Shape;724;p5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54"/>
          <p:cNvGrpSpPr/>
          <p:nvPr/>
        </p:nvGrpSpPr>
        <p:grpSpPr>
          <a:xfrm>
            <a:off x="2306292" y="2569221"/>
            <a:ext cx="199237" cy="2828935"/>
            <a:chOff x="1608717" y="1280046"/>
            <a:chExt cx="199237" cy="2828935"/>
          </a:xfrm>
        </p:grpSpPr>
        <p:sp>
          <p:nvSpPr>
            <p:cNvPr id="727" name="Google Shape;727;p5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730" name="Shape 730"/>
        <p:cNvGrpSpPr/>
        <p:nvPr/>
      </p:nvGrpSpPr>
      <p:grpSpPr>
        <a:xfrm>
          <a:off x="0" y="0"/>
          <a:ext cx="0" cy="0"/>
          <a:chOff x="0" y="0"/>
          <a:chExt cx="0" cy="0"/>
        </a:xfrm>
      </p:grpSpPr>
      <p:sp>
        <p:nvSpPr>
          <p:cNvPr id="731" name="Google Shape;731;p55"/>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32" name="Google Shape;732;p55"/>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33" name="Google Shape;733;p55"/>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34" name="Google Shape;734;p55"/>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35" name="Google Shape;735;p55"/>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36" name="Google Shape;736;p55"/>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37" name="Google Shape;737;p55"/>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38" name="Google Shape;738;p55"/>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39" name="Google Shape;739;p55"/>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40" name="Google Shape;740;p5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5"/>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5"/>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50" name="Shape 750"/>
        <p:cNvGrpSpPr/>
        <p:nvPr/>
      </p:nvGrpSpPr>
      <p:grpSpPr>
        <a:xfrm>
          <a:off x="0" y="0"/>
          <a:ext cx="0" cy="0"/>
          <a:chOff x="0" y="0"/>
          <a:chExt cx="0" cy="0"/>
        </a:xfrm>
      </p:grpSpPr>
      <p:sp>
        <p:nvSpPr>
          <p:cNvPr id="751" name="Google Shape;751;p56"/>
          <p:cNvSpPr txBox="1"/>
          <p:nvPr>
            <p:ph type="ctrTitle"/>
          </p:nvPr>
        </p:nvSpPr>
        <p:spPr>
          <a:xfrm>
            <a:off x="1121525"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2" name="Google Shape;752;p56"/>
          <p:cNvSpPr txBox="1"/>
          <p:nvPr>
            <p:ph idx="1" type="subTitle"/>
          </p:nvPr>
        </p:nvSpPr>
        <p:spPr>
          <a:xfrm>
            <a:off x="961925" y="16437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3" name="Google Shape;753;p56"/>
          <p:cNvSpPr txBox="1"/>
          <p:nvPr>
            <p:ph idx="2" type="ctrTitle"/>
          </p:nvPr>
        </p:nvSpPr>
        <p:spPr>
          <a:xfrm>
            <a:off x="3628263"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4" name="Google Shape;754;p56"/>
          <p:cNvSpPr txBox="1"/>
          <p:nvPr>
            <p:ph idx="3" type="subTitle"/>
          </p:nvPr>
        </p:nvSpPr>
        <p:spPr>
          <a:xfrm>
            <a:off x="3468663" y="1643759"/>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5" name="Google Shape;755;p56"/>
          <p:cNvSpPr txBox="1"/>
          <p:nvPr>
            <p:ph idx="4" type="ctrTitle"/>
          </p:nvPr>
        </p:nvSpPr>
        <p:spPr>
          <a:xfrm>
            <a:off x="6142624"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6" name="Google Shape;756;p56"/>
          <p:cNvSpPr txBox="1"/>
          <p:nvPr>
            <p:ph idx="5" type="subTitle"/>
          </p:nvPr>
        </p:nvSpPr>
        <p:spPr>
          <a:xfrm>
            <a:off x="5947924" y="16437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7" name="Google Shape;757;p56"/>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58" name="Google Shape;758;p56"/>
          <p:cNvSpPr txBox="1"/>
          <p:nvPr>
            <p:ph idx="7" type="ctrTitle"/>
          </p:nvPr>
        </p:nvSpPr>
        <p:spPr>
          <a:xfrm>
            <a:off x="1121525"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9" name="Google Shape;759;p56"/>
          <p:cNvSpPr txBox="1"/>
          <p:nvPr>
            <p:ph idx="8" type="subTitle"/>
          </p:nvPr>
        </p:nvSpPr>
        <p:spPr>
          <a:xfrm>
            <a:off x="961925" y="34792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60" name="Google Shape;760;p56"/>
          <p:cNvSpPr txBox="1"/>
          <p:nvPr>
            <p:ph idx="9" type="ctrTitle"/>
          </p:nvPr>
        </p:nvSpPr>
        <p:spPr>
          <a:xfrm>
            <a:off x="3628263"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1" name="Google Shape;761;p56"/>
          <p:cNvSpPr txBox="1"/>
          <p:nvPr>
            <p:ph idx="13" type="subTitle"/>
          </p:nvPr>
        </p:nvSpPr>
        <p:spPr>
          <a:xfrm>
            <a:off x="3533613" y="3479251"/>
            <a:ext cx="207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62" name="Google Shape;762;p56"/>
          <p:cNvSpPr txBox="1"/>
          <p:nvPr>
            <p:ph idx="14" type="ctrTitle"/>
          </p:nvPr>
        </p:nvSpPr>
        <p:spPr>
          <a:xfrm>
            <a:off x="6142624"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3" name="Google Shape;763;p56"/>
          <p:cNvSpPr txBox="1"/>
          <p:nvPr>
            <p:ph idx="15" type="subTitle"/>
          </p:nvPr>
        </p:nvSpPr>
        <p:spPr>
          <a:xfrm>
            <a:off x="5947924" y="34792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64" name="Google Shape;764;p5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3" name="Shape 773"/>
        <p:cNvGrpSpPr/>
        <p:nvPr/>
      </p:nvGrpSpPr>
      <p:grpSpPr>
        <a:xfrm>
          <a:off x="0" y="0"/>
          <a:ext cx="0" cy="0"/>
          <a:chOff x="0" y="0"/>
          <a:chExt cx="0" cy="0"/>
        </a:xfrm>
      </p:grpSpPr>
      <p:sp>
        <p:nvSpPr>
          <p:cNvPr id="774" name="Google Shape;774;p57"/>
          <p:cNvSpPr txBox="1"/>
          <p:nvPr>
            <p:ph hasCustomPrompt="1" type="title"/>
          </p:nvPr>
        </p:nvSpPr>
        <p:spPr>
          <a:xfrm>
            <a:off x="1733725" y="856650"/>
            <a:ext cx="5676600" cy="123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75" name="Google Shape;775;p57"/>
          <p:cNvSpPr txBox="1"/>
          <p:nvPr>
            <p:ph idx="1" type="body"/>
          </p:nvPr>
        </p:nvSpPr>
        <p:spPr>
          <a:xfrm>
            <a:off x="3208075" y="2086950"/>
            <a:ext cx="2727900" cy="715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776" name="Google Shape;776;p57"/>
          <p:cNvGrpSpPr/>
          <p:nvPr/>
        </p:nvGrpSpPr>
        <p:grpSpPr>
          <a:xfrm>
            <a:off x="722446" y="3412541"/>
            <a:ext cx="7699120" cy="1883463"/>
            <a:chOff x="4558950" y="838825"/>
            <a:chExt cx="2813800" cy="688350"/>
          </a:xfrm>
        </p:grpSpPr>
        <p:sp>
          <p:nvSpPr>
            <p:cNvPr id="777" name="Google Shape;777;p57"/>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7"/>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7"/>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7"/>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7"/>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7"/>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7"/>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7"/>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7"/>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7"/>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7"/>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7"/>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7"/>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7"/>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7"/>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7"/>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7"/>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7"/>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7"/>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7"/>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7"/>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7"/>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7"/>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7"/>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7"/>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7"/>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7"/>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7"/>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7"/>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7"/>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7"/>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7"/>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7"/>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7"/>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7"/>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812" name="Shape 812"/>
        <p:cNvGrpSpPr/>
        <p:nvPr/>
      </p:nvGrpSpPr>
      <p:grpSpPr>
        <a:xfrm>
          <a:off x="0" y="0"/>
          <a:ext cx="0" cy="0"/>
          <a:chOff x="0" y="0"/>
          <a:chExt cx="0" cy="0"/>
        </a:xfrm>
      </p:grpSpPr>
      <p:sp>
        <p:nvSpPr>
          <p:cNvPr id="813" name="Google Shape;813;p58"/>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8"/>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8"/>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8"/>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7" name="Google Shape;817;p58"/>
          <p:cNvGrpSpPr/>
          <p:nvPr/>
        </p:nvGrpSpPr>
        <p:grpSpPr>
          <a:xfrm>
            <a:off x="6626134" y="-164562"/>
            <a:ext cx="121172" cy="760495"/>
            <a:chOff x="5245196" y="3136513"/>
            <a:chExt cx="121172" cy="760495"/>
          </a:xfrm>
        </p:grpSpPr>
        <p:sp>
          <p:nvSpPr>
            <p:cNvPr id="818" name="Google Shape;818;p5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58"/>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8"/>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8"/>
          <p:cNvSpPr txBox="1"/>
          <p:nvPr>
            <p:ph type="ctrTitle"/>
          </p:nvPr>
        </p:nvSpPr>
        <p:spPr>
          <a:xfrm>
            <a:off x="891226"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3" name="Google Shape;823;p58"/>
          <p:cNvSpPr txBox="1"/>
          <p:nvPr>
            <p:ph idx="1" type="subTitle"/>
          </p:nvPr>
        </p:nvSpPr>
        <p:spPr>
          <a:xfrm>
            <a:off x="891226"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24" name="Google Shape;824;p58"/>
          <p:cNvSpPr txBox="1"/>
          <p:nvPr>
            <p:ph idx="2" type="ctrTitle"/>
          </p:nvPr>
        </p:nvSpPr>
        <p:spPr>
          <a:xfrm>
            <a:off x="3503173"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5" name="Google Shape;825;p58"/>
          <p:cNvSpPr txBox="1"/>
          <p:nvPr>
            <p:ph idx="3" type="subTitle"/>
          </p:nvPr>
        </p:nvSpPr>
        <p:spPr>
          <a:xfrm>
            <a:off x="3503173"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26" name="Google Shape;826;p58"/>
          <p:cNvSpPr txBox="1"/>
          <p:nvPr>
            <p:ph idx="4" type="ctrTitle"/>
          </p:nvPr>
        </p:nvSpPr>
        <p:spPr>
          <a:xfrm>
            <a:off x="6124594"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7" name="Google Shape;827;p58"/>
          <p:cNvSpPr txBox="1"/>
          <p:nvPr>
            <p:ph idx="5" type="subTitle"/>
          </p:nvPr>
        </p:nvSpPr>
        <p:spPr>
          <a:xfrm>
            <a:off x="612459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28" name="Google Shape;828;p58"/>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9" name="Shape 829"/>
        <p:cNvGrpSpPr/>
        <p:nvPr/>
      </p:nvGrpSpPr>
      <p:grpSpPr>
        <a:xfrm>
          <a:off x="0" y="0"/>
          <a:ext cx="0" cy="0"/>
          <a:chOff x="0" y="0"/>
          <a:chExt cx="0" cy="0"/>
        </a:xfrm>
      </p:grpSpPr>
      <p:sp>
        <p:nvSpPr>
          <p:cNvPr id="830" name="Google Shape;830;p59"/>
          <p:cNvSpPr txBox="1"/>
          <p:nvPr>
            <p:ph idx="1" type="body"/>
          </p:nvPr>
        </p:nvSpPr>
        <p:spPr>
          <a:xfrm>
            <a:off x="618306" y="2199025"/>
            <a:ext cx="1905900" cy="129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31" name="Google Shape;831;p5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832" name="Google Shape;832;p5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6" name="Google Shape;836;p59"/>
          <p:cNvGrpSpPr/>
          <p:nvPr/>
        </p:nvGrpSpPr>
        <p:grpSpPr>
          <a:xfrm>
            <a:off x="6626134" y="-164562"/>
            <a:ext cx="121172" cy="760495"/>
            <a:chOff x="5245196" y="3136513"/>
            <a:chExt cx="121172" cy="760495"/>
          </a:xfrm>
        </p:grpSpPr>
        <p:sp>
          <p:nvSpPr>
            <p:cNvPr id="837" name="Google Shape;837;p5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9" name="Google Shape;839;p5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6" name="Shape 76"/>
        <p:cNvGrpSpPr/>
        <p:nvPr/>
      </p:nvGrpSpPr>
      <p:grpSpPr>
        <a:xfrm>
          <a:off x="0" y="0"/>
          <a:ext cx="0" cy="0"/>
          <a:chOff x="0" y="0"/>
          <a:chExt cx="0" cy="0"/>
        </a:xfrm>
      </p:grpSpPr>
      <p:sp>
        <p:nvSpPr>
          <p:cNvPr id="77" name="Google Shape;77;g1a7bc38ac5a_0_687"/>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8" name="Google Shape;78;g1a7bc38ac5a_0_68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1a7bc38ac5a_0_68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a7bc38ac5a_0_68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a7bc38ac5a_0_68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a7bc38ac5a_0_68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a7bc38ac5a_0_68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a7bc38ac5a_0_68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a7bc38ac5a_0_68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a7bc38ac5a_0_687"/>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a7bc38ac5a_0_687"/>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a7bc38ac5a_0_687"/>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89" name="Google Shape;89;g1a7bc38ac5a_0_687"/>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0" name="Google Shape;90;g1a7bc38ac5a_0_687"/>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91" name="Google Shape;91;g1a7bc38ac5a_0_687"/>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92" name="Google Shape;92;g1a7bc38ac5a_0_687"/>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g1a7bc38ac5a_0_687"/>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94" name="Google Shape;94;g1a7bc38ac5a_0_687"/>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95" name="Google Shape;95;g1a7bc38ac5a_0_687"/>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96" name="Google Shape;96;g1a7bc38ac5a_0_687"/>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97" name="Google Shape;97;g1a7bc38ac5a_0_687"/>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1" name="Shape 841"/>
        <p:cNvGrpSpPr/>
        <p:nvPr/>
      </p:nvGrpSpPr>
      <p:grpSpPr>
        <a:xfrm>
          <a:off x="0" y="0"/>
          <a:ext cx="0" cy="0"/>
          <a:chOff x="0" y="0"/>
          <a:chExt cx="0" cy="0"/>
        </a:xfrm>
      </p:grpSpPr>
      <p:sp>
        <p:nvSpPr>
          <p:cNvPr id="842" name="Google Shape;842;p6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3" name="Google Shape;843;p6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4" name="Google Shape;844;p6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845" name="Shape 84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46" name="Shape 84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50" name="Shape 8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g1a7bc38ac5a_0_709"/>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0" name="Google Shape;100;g1a7bc38ac5a_0_709"/>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1" name="Google Shape;101;g1a7bc38ac5a_0_709"/>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1a7bc38ac5a_0_709"/>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a7bc38ac5a_0_709"/>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a7bc38ac5a_0_709"/>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a7bc38ac5a_0_709"/>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g1a7bc38ac5a_0_709"/>
          <p:cNvGrpSpPr/>
          <p:nvPr/>
        </p:nvGrpSpPr>
        <p:grpSpPr>
          <a:xfrm>
            <a:off x="8148521" y="3004593"/>
            <a:ext cx="98059" cy="1147595"/>
            <a:chOff x="3347921" y="16006"/>
            <a:chExt cx="98059" cy="1147595"/>
          </a:xfrm>
        </p:grpSpPr>
        <p:sp>
          <p:nvSpPr>
            <p:cNvPr id="107" name="Google Shape;107;g1a7bc38ac5a_0_709"/>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a7bc38ac5a_0_709"/>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g1a7bc38ac5a_0_709"/>
          <p:cNvGrpSpPr/>
          <p:nvPr/>
        </p:nvGrpSpPr>
        <p:grpSpPr>
          <a:xfrm>
            <a:off x="281421" y="3769263"/>
            <a:ext cx="121172" cy="760495"/>
            <a:chOff x="5245196" y="3136513"/>
            <a:chExt cx="121172" cy="760495"/>
          </a:xfrm>
        </p:grpSpPr>
        <p:sp>
          <p:nvSpPr>
            <p:cNvPr id="110" name="Google Shape;110;g1a7bc38ac5a_0_70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a7bc38ac5a_0_70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g1a7bc38ac5a_0_709"/>
          <p:cNvGrpSpPr/>
          <p:nvPr/>
        </p:nvGrpSpPr>
        <p:grpSpPr>
          <a:xfrm>
            <a:off x="8534739" y="4069632"/>
            <a:ext cx="57599" cy="831799"/>
            <a:chOff x="2038689" y="173907"/>
            <a:chExt cx="57599" cy="831799"/>
          </a:xfrm>
        </p:grpSpPr>
        <p:sp>
          <p:nvSpPr>
            <p:cNvPr id="113" name="Google Shape;113;g1a7bc38ac5a_0_70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a7bc38ac5a_0_70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g1a7bc38ac5a_0_709"/>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1a7bc38ac5a_0_709"/>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g1a7bc38ac5a_0_728"/>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19" name="Google Shape;119;g1a7bc38ac5a_0_728"/>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20" name="Google Shape;120;g1a7bc38ac5a_0_728"/>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1" name="Google Shape;121;g1a7bc38ac5a_0_728"/>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22" name="Google Shape;122;g1a7bc38ac5a_0_728"/>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23" name="Google Shape;123;g1a7bc38ac5a_0_728"/>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1a7bc38ac5a_0_728"/>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a7bc38ac5a_0_728"/>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a7bc38ac5a_0_728"/>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 name="Google Shape;127;g1a7bc38ac5a_0_728"/>
          <p:cNvGrpSpPr/>
          <p:nvPr/>
        </p:nvGrpSpPr>
        <p:grpSpPr>
          <a:xfrm>
            <a:off x="6626134" y="-164562"/>
            <a:ext cx="121172" cy="760495"/>
            <a:chOff x="5245196" y="3136513"/>
            <a:chExt cx="121172" cy="760495"/>
          </a:xfrm>
        </p:grpSpPr>
        <p:sp>
          <p:nvSpPr>
            <p:cNvPr id="128" name="Google Shape;128;g1a7bc38ac5a_0_7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a7bc38ac5a_0_7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g1a7bc38ac5a_0_728"/>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a7bc38ac5a_0_728"/>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32" name="Shape 132"/>
        <p:cNvGrpSpPr/>
        <p:nvPr/>
      </p:nvGrpSpPr>
      <p:grpSpPr>
        <a:xfrm>
          <a:off x="0" y="0"/>
          <a:ext cx="0" cy="0"/>
          <a:chOff x="0" y="0"/>
          <a:chExt cx="0" cy="0"/>
        </a:xfrm>
      </p:grpSpPr>
      <p:sp>
        <p:nvSpPr>
          <p:cNvPr id="133" name="Google Shape;133;g1a7bc38ac5a_0_743"/>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34" name="Google Shape;134;g1a7bc38ac5a_0_743"/>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5" name="Google Shape;135;g1a7bc38ac5a_0_743"/>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36" name="Google Shape;136;g1a7bc38ac5a_0_743"/>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7" name="Google Shape;137;g1a7bc38ac5a_0_743"/>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38" name="Google Shape;138;g1a7bc38ac5a_0_743"/>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9" name="Google Shape;139;g1a7bc38ac5a_0_743"/>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40" name="Google Shape;140;g1a7bc38ac5a_0_743"/>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41" name="Google Shape;141;g1a7bc38ac5a_0_743"/>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42" name="Google Shape;142;g1a7bc38ac5a_0_74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a7bc38ac5a_0_74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a7bc38ac5a_0_74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a7bc38ac5a_0_74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a7bc38ac5a_0_74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a7bc38ac5a_0_74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a7bc38ac5a_0_74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a7bc38ac5a_0_74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a7bc38ac5a_0_743"/>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a7bc38ac5a_0_743"/>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g1a7bc38ac5a_0_763"/>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54" name="Google Shape;154;g1a7bc38ac5a_0_763"/>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a7bc38ac5a_0_76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a7bc38ac5a_0_76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a7bc38ac5a_0_76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a7bc38ac5a_0_76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a7bc38ac5a_0_76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a7bc38ac5a_0_76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1a7bc38ac5a_0_76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1a7bc38ac5a_0_763"/>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a7bc38ac5a_0_763"/>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sp>
        <p:nvSpPr>
          <p:cNvPr id="165" name="Google Shape;165;g1a7bc38ac5a_0_77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a7bc38ac5a_0_77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g1a7bc38ac5a_0_775"/>
          <p:cNvGrpSpPr/>
          <p:nvPr/>
        </p:nvGrpSpPr>
        <p:grpSpPr>
          <a:xfrm>
            <a:off x="8263682" y="-434366"/>
            <a:ext cx="188886" cy="1181532"/>
            <a:chOff x="2877432" y="975334"/>
            <a:chExt cx="188886" cy="1181532"/>
          </a:xfrm>
        </p:grpSpPr>
        <p:sp>
          <p:nvSpPr>
            <p:cNvPr id="168" name="Google Shape;168;g1a7bc38ac5a_0_77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a7bc38ac5a_0_77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a7bc38ac5a_0_77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g1a7bc38ac5a_0_77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g1a7bc38ac5a_0_775"/>
          <p:cNvGrpSpPr/>
          <p:nvPr/>
        </p:nvGrpSpPr>
        <p:grpSpPr>
          <a:xfrm>
            <a:off x="3643898" y="-436198"/>
            <a:ext cx="133252" cy="1952377"/>
            <a:chOff x="6780548" y="337714"/>
            <a:chExt cx="133252" cy="1952377"/>
          </a:xfrm>
        </p:grpSpPr>
        <p:sp>
          <p:nvSpPr>
            <p:cNvPr id="173" name="Google Shape;173;g1a7bc38ac5a_0_77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1a7bc38ac5a_0_77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g1a7bc38ac5a_0_77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g1a7bc38ac5a_0_775"/>
          <p:cNvGrpSpPr/>
          <p:nvPr/>
        </p:nvGrpSpPr>
        <p:grpSpPr>
          <a:xfrm>
            <a:off x="8008096" y="2108910"/>
            <a:ext cx="199001" cy="2139770"/>
            <a:chOff x="8008096" y="2108910"/>
            <a:chExt cx="199001" cy="2139770"/>
          </a:xfrm>
        </p:grpSpPr>
        <p:sp>
          <p:nvSpPr>
            <p:cNvPr id="177" name="Google Shape;177;g1a7bc38ac5a_0_77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a7bc38ac5a_0_77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g1a7bc38ac5a_0_775"/>
          <p:cNvGrpSpPr/>
          <p:nvPr/>
        </p:nvGrpSpPr>
        <p:grpSpPr>
          <a:xfrm>
            <a:off x="520996" y="1091548"/>
            <a:ext cx="199001" cy="2139770"/>
            <a:chOff x="8008096" y="2108910"/>
            <a:chExt cx="199001" cy="2139770"/>
          </a:xfrm>
        </p:grpSpPr>
        <p:sp>
          <p:nvSpPr>
            <p:cNvPr id="180" name="Google Shape;180;g1a7bc38ac5a_0_77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a7bc38ac5a_0_77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g1a7bc38ac5a_0_775"/>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183" name="Google Shape;183;g1a7bc38ac5a_0_775"/>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84" name="Google Shape;184;g1a7bc38ac5a_0_77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theme" Target="../theme/theme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g1a7bc38ac5a_0_6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g1a7bc38ac5a_0_6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426" name="Shape 426"/>
        <p:cNvGrpSpPr/>
        <p:nvPr/>
      </p:nvGrpSpPr>
      <p:grpSpPr>
        <a:xfrm>
          <a:off x="0" y="0"/>
          <a:ext cx="0" cy="0"/>
          <a:chOff x="0" y="0"/>
          <a:chExt cx="0" cy="0"/>
        </a:xfrm>
      </p:grpSpPr>
      <p:sp>
        <p:nvSpPr>
          <p:cNvPr id="427" name="Google Shape;427;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428" name="Google Shape;428;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47" name="Shape 847"/>
        <p:cNvGrpSpPr/>
        <p:nvPr/>
      </p:nvGrpSpPr>
      <p:grpSpPr>
        <a:xfrm>
          <a:off x="0" y="0"/>
          <a:ext cx="0" cy="0"/>
          <a:chOff x="0" y="0"/>
          <a:chExt cx="0" cy="0"/>
        </a:xfrm>
      </p:grpSpPr>
      <p:sp>
        <p:nvSpPr>
          <p:cNvPr id="848" name="Google Shape;848;p6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849" name="Google Shape;849;p6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6.pn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1a7bc38ac5a_0_530"/>
          <p:cNvSpPr txBox="1"/>
          <p:nvPr>
            <p:ph idx="1" type="subTitle"/>
          </p:nvPr>
        </p:nvSpPr>
        <p:spPr>
          <a:xfrm>
            <a:off x="2911888" y="3537813"/>
            <a:ext cx="3295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Team 4</a:t>
            </a:r>
            <a:endParaRPr/>
          </a:p>
        </p:txBody>
      </p:sp>
      <p:sp>
        <p:nvSpPr>
          <p:cNvPr id="856" name="Google Shape;856;g1a7bc38ac5a_0_530"/>
          <p:cNvSpPr txBox="1"/>
          <p:nvPr>
            <p:ph type="ctrTitle"/>
          </p:nvPr>
        </p:nvSpPr>
        <p:spPr>
          <a:xfrm>
            <a:off x="1561650" y="1382625"/>
            <a:ext cx="60207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ITERATION 3</a:t>
            </a:r>
            <a:endParaRPr/>
          </a:p>
          <a:p>
            <a:pPr indent="0" lvl="0" marL="0" rtl="0" algn="ctr">
              <a:lnSpc>
                <a:spcPct val="100000"/>
              </a:lnSpc>
              <a:spcBef>
                <a:spcPts val="0"/>
              </a:spcBef>
              <a:spcAft>
                <a:spcPts val="0"/>
              </a:spcAft>
              <a:buSzPts val="5200"/>
              <a:buNone/>
            </a:pPr>
            <a:r>
              <a:rPr lang="en">
                <a:solidFill>
                  <a:schemeClr val="accent2"/>
                </a:solidFill>
              </a:rPr>
              <a:t>PRESENTATION</a:t>
            </a:r>
            <a:endParaRPr>
              <a:solidFill>
                <a:schemeClr val="accent2"/>
              </a:solidFill>
            </a:endParaRPr>
          </a:p>
        </p:txBody>
      </p:sp>
      <p:sp>
        <p:nvSpPr>
          <p:cNvPr id="857" name="Google Shape;857;g1a7bc38ac5a_0_530"/>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1a7bc38ac5a_0_530"/>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1a7bc38ac5a_0_53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1a7bc38ac5a_0_53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1a7bc38ac5a_0_530"/>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1a7bc38ac5a_0_530"/>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 name="Google Shape;863;g1a7bc38ac5a_0_530"/>
          <p:cNvGrpSpPr/>
          <p:nvPr/>
        </p:nvGrpSpPr>
        <p:grpSpPr>
          <a:xfrm>
            <a:off x="6232314" y="3696331"/>
            <a:ext cx="121434" cy="1073147"/>
            <a:chOff x="6232314" y="3696331"/>
            <a:chExt cx="121434" cy="1073147"/>
          </a:xfrm>
        </p:grpSpPr>
        <p:sp>
          <p:nvSpPr>
            <p:cNvPr id="864" name="Google Shape;864;g1a7bc38ac5a_0_530"/>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1a7bc38ac5a_0_530"/>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 name="Google Shape;866;g1a7bc38ac5a_0_530"/>
          <p:cNvGrpSpPr/>
          <p:nvPr/>
        </p:nvGrpSpPr>
        <p:grpSpPr>
          <a:xfrm>
            <a:off x="6780548" y="337714"/>
            <a:ext cx="133252" cy="1952377"/>
            <a:chOff x="6780548" y="337714"/>
            <a:chExt cx="133252" cy="1952377"/>
          </a:xfrm>
        </p:grpSpPr>
        <p:sp>
          <p:nvSpPr>
            <p:cNvPr id="867" name="Google Shape;867;g1a7bc38ac5a_0_5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1a7bc38ac5a_0_5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9" name="Google Shape;869;g1a7bc38ac5a_0_530"/>
          <p:cNvGrpSpPr/>
          <p:nvPr/>
        </p:nvGrpSpPr>
        <p:grpSpPr>
          <a:xfrm>
            <a:off x="1608717" y="1280046"/>
            <a:ext cx="199237" cy="2828935"/>
            <a:chOff x="1608717" y="1280046"/>
            <a:chExt cx="199237" cy="2828935"/>
          </a:xfrm>
        </p:grpSpPr>
        <p:sp>
          <p:nvSpPr>
            <p:cNvPr id="870" name="Google Shape;870;g1a7bc38ac5a_0_53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1a7bc38ac5a_0_53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1a7bc38ac5a_0_53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3" name="Google Shape;873;g1a7bc38ac5a_0_530"/>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1a7bc38ac5a_0_530"/>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5" name="Google Shape;875;g1a7bc38ac5a_0_530"/>
          <p:cNvGrpSpPr/>
          <p:nvPr/>
        </p:nvGrpSpPr>
        <p:grpSpPr>
          <a:xfrm>
            <a:off x="8008096" y="2108910"/>
            <a:ext cx="199001" cy="2139770"/>
            <a:chOff x="8008096" y="2108910"/>
            <a:chExt cx="199001" cy="2139770"/>
          </a:xfrm>
        </p:grpSpPr>
        <p:sp>
          <p:nvSpPr>
            <p:cNvPr id="876" name="Google Shape;876;g1a7bc38ac5a_0_5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1a7bc38ac5a_0_5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 name="Google Shape;878;g1a7bc38ac5a_0_530"/>
          <p:cNvGrpSpPr/>
          <p:nvPr/>
        </p:nvGrpSpPr>
        <p:grpSpPr>
          <a:xfrm>
            <a:off x="4472500" y="3928605"/>
            <a:ext cx="199001" cy="867199"/>
            <a:chOff x="4475150" y="4052605"/>
            <a:chExt cx="199001" cy="867199"/>
          </a:xfrm>
        </p:grpSpPr>
        <p:sp>
          <p:nvSpPr>
            <p:cNvPr id="879" name="Google Shape;879;g1a7bc38ac5a_0_530"/>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a7bc38ac5a_0_530"/>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1a7bc38ac5a_0_530"/>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82" name="Google Shape;882;g1a7bc38ac5a_0_530"/>
          <p:cNvPicPr preferRelativeResize="0"/>
          <p:nvPr/>
        </p:nvPicPr>
        <p:blipFill rotWithShape="1">
          <a:blip r:embed="rId3">
            <a:alphaModFix/>
          </a:blip>
          <a:srcRect b="0" l="0" r="0" t="0"/>
          <a:stretch/>
        </p:blipFill>
        <p:spPr>
          <a:xfrm>
            <a:off x="2921337" y="875000"/>
            <a:ext cx="3301374" cy="87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1a8ec3803d9_0_12"/>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Prescription</a:t>
            </a:r>
            <a:endParaRPr/>
          </a:p>
        </p:txBody>
      </p:sp>
      <p:pic>
        <p:nvPicPr>
          <p:cNvPr id="1052" name="Google Shape;1052;g1a8ec3803d9_0_12"/>
          <p:cNvPicPr preferRelativeResize="0"/>
          <p:nvPr/>
        </p:nvPicPr>
        <p:blipFill rotWithShape="1">
          <a:blip r:embed="rId3">
            <a:alphaModFix/>
          </a:blip>
          <a:srcRect b="0" l="0" r="0" t="0"/>
          <a:stretch/>
        </p:blipFill>
        <p:spPr>
          <a:xfrm>
            <a:off x="4797600" y="113975"/>
            <a:ext cx="4260775" cy="1565200"/>
          </a:xfrm>
          <a:prstGeom prst="rect">
            <a:avLst/>
          </a:prstGeom>
          <a:noFill/>
          <a:ln>
            <a:noFill/>
          </a:ln>
        </p:spPr>
      </p:pic>
      <p:grpSp>
        <p:nvGrpSpPr>
          <p:cNvPr id="1053" name="Google Shape;1053;g1a8ec3803d9_0_12"/>
          <p:cNvGrpSpPr/>
          <p:nvPr/>
        </p:nvGrpSpPr>
        <p:grpSpPr>
          <a:xfrm>
            <a:off x="401048" y="869046"/>
            <a:ext cx="3969868" cy="2090050"/>
            <a:chOff x="576225" y="1067625"/>
            <a:chExt cx="3619500" cy="1818067"/>
          </a:xfrm>
        </p:grpSpPr>
        <p:pic>
          <p:nvPicPr>
            <p:cNvPr id="1054" name="Google Shape;1054;g1a8ec3803d9_0_12"/>
            <p:cNvPicPr preferRelativeResize="0"/>
            <p:nvPr/>
          </p:nvPicPr>
          <p:blipFill>
            <a:blip r:embed="rId4">
              <a:alphaModFix/>
            </a:blip>
            <a:stretch>
              <a:fillRect/>
            </a:stretch>
          </p:blipFill>
          <p:spPr>
            <a:xfrm>
              <a:off x="576225" y="1067625"/>
              <a:ext cx="3619500" cy="533400"/>
            </a:xfrm>
            <a:prstGeom prst="rect">
              <a:avLst/>
            </a:prstGeom>
            <a:noFill/>
            <a:ln>
              <a:noFill/>
            </a:ln>
          </p:spPr>
        </p:pic>
        <p:pic>
          <p:nvPicPr>
            <p:cNvPr id="1055" name="Google Shape;1055;g1a8ec3803d9_0_12"/>
            <p:cNvPicPr preferRelativeResize="0"/>
            <p:nvPr/>
          </p:nvPicPr>
          <p:blipFill>
            <a:blip r:embed="rId5">
              <a:alphaModFix/>
            </a:blip>
            <a:stretch>
              <a:fillRect/>
            </a:stretch>
          </p:blipFill>
          <p:spPr>
            <a:xfrm>
              <a:off x="576225" y="1601025"/>
              <a:ext cx="3619500" cy="1284668"/>
            </a:xfrm>
            <a:prstGeom prst="rect">
              <a:avLst/>
            </a:prstGeom>
            <a:noFill/>
            <a:ln>
              <a:noFill/>
            </a:ln>
          </p:spPr>
        </p:pic>
      </p:grpSp>
      <p:grpSp>
        <p:nvGrpSpPr>
          <p:cNvPr id="1056" name="Google Shape;1056;g1a8ec3803d9_0_12"/>
          <p:cNvGrpSpPr/>
          <p:nvPr/>
        </p:nvGrpSpPr>
        <p:grpSpPr>
          <a:xfrm>
            <a:off x="5160894" y="1945979"/>
            <a:ext cx="3534184" cy="3054394"/>
            <a:chOff x="6706700" y="1683475"/>
            <a:chExt cx="2437200" cy="2184675"/>
          </a:xfrm>
        </p:grpSpPr>
        <p:sp>
          <p:nvSpPr>
            <p:cNvPr id="1057" name="Google Shape;1057;g1a8ec3803d9_0_12"/>
            <p:cNvSpPr/>
            <p:nvPr/>
          </p:nvSpPr>
          <p:spPr>
            <a:xfrm>
              <a:off x="6706700" y="1683550"/>
              <a:ext cx="2437200" cy="218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8" name="Google Shape;1058;g1a8ec3803d9_0_12"/>
            <p:cNvPicPr preferRelativeResize="0"/>
            <p:nvPr/>
          </p:nvPicPr>
          <p:blipFill rotWithShape="1">
            <a:blip r:embed="rId6">
              <a:alphaModFix/>
            </a:blip>
            <a:srcRect b="23749" l="50298" r="0" t="30046"/>
            <a:stretch/>
          </p:blipFill>
          <p:spPr>
            <a:xfrm>
              <a:off x="6706700" y="1683475"/>
              <a:ext cx="2372725" cy="2184525"/>
            </a:xfrm>
            <a:prstGeom prst="rect">
              <a:avLst/>
            </a:prstGeom>
            <a:noFill/>
            <a:ln>
              <a:noFill/>
            </a:ln>
          </p:spPr>
        </p:pic>
      </p:grpSp>
      <p:pic>
        <p:nvPicPr>
          <p:cNvPr id="1059" name="Google Shape;1059;g1a8ec3803d9_0_12"/>
          <p:cNvPicPr preferRelativeResize="0"/>
          <p:nvPr/>
        </p:nvPicPr>
        <p:blipFill>
          <a:blip r:embed="rId7">
            <a:alphaModFix/>
          </a:blip>
          <a:stretch>
            <a:fillRect/>
          </a:stretch>
        </p:blipFill>
        <p:spPr>
          <a:xfrm>
            <a:off x="856700" y="3120771"/>
            <a:ext cx="2821069" cy="18796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1a8ec3803d9_0_27"/>
          <p:cNvSpPr txBox="1"/>
          <p:nvPr>
            <p:ph type="ctrTitle"/>
          </p:nvPr>
        </p:nvSpPr>
        <p:spPr>
          <a:xfrm>
            <a:off x="571725" y="805975"/>
            <a:ext cx="470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Sending Email and Prescription Verification</a:t>
            </a:r>
            <a:endParaRPr/>
          </a:p>
        </p:txBody>
      </p:sp>
      <p:pic>
        <p:nvPicPr>
          <p:cNvPr id="1065" name="Google Shape;1065;g1a8ec3803d9_0_27"/>
          <p:cNvPicPr preferRelativeResize="0"/>
          <p:nvPr/>
        </p:nvPicPr>
        <p:blipFill rotWithShape="1">
          <a:blip r:embed="rId3">
            <a:alphaModFix/>
          </a:blip>
          <a:srcRect b="0" l="0" r="0" t="0"/>
          <a:stretch/>
        </p:blipFill>
        <p:spPr>
          <a:xfrm>
            <a:off x="4558150" y="188175"/>
            <a:ext cx="4248150" cy="2114550"/>
          </a:xfrm>
          <a:prstGeom prst="rect">
            <a:avLst/>
          </a:prstGeom>
          <a:noFill/>
          <a:ln>
            <a:noFill/>
          </a:ln>
        </p:spPr>
      </p:pic>
      <p:grpSp>
        <p:nvGrpSpPr>
          <p:cNvPr id="1066" name="Google Shape;1066;g1a8ec3803d9_0_27"/>
          <p:cNvGrpSpPr/>
          <p:nvPr/>
        </p:nvGrpSpPr>
        <p:grpSpPr>
          <a:xfrm>
            <a:off x="367119" y="1733267"/>
            <a:ext cx="4014167" cy="1957719"/>
            <a:chOff x="4864050" y="2490863"/>
            <a:chExt cx="3636350" cy="1675412"/>
          </a:xfrm>
        </p:grpSpPr>
        <p:pic>
          <p:nvPicPr>
            <p:cNvPr id="1067" name="Google Shape;1067;g1a8ec3803d9_0_27"/>
            <p:cNvPicPr preferRelativeResize="0"/>
            <p:nvPr/>
          </p:nvPicPr>
          <p:blipFill>
            <a:blip r:embed="rId4">
              <a:alphaModFix/>
            </a:blip>
            <a:stretch>
              <a:fillRect/>
            </a:stretch>
          </p:blipFill>
          <p:spPr>
            <a:xfrm>
              <a:off x="4891525" y="2490863"/>
              <a:ext cx="3581400" cy="466725"/>
            </a:xfrm>
            <a:prstGeom prst="rect">
              <a:avLst/>
            </a:prstGeom>
            <a:noFill/>
            <a:ln>
              <a:noFill/>
            </a:ln>
          </p:spPr>
        </p:pic>
        <p:pic>
          <p:nvPicPr>
            <p:cNvPr id="1068" name="Google Shape;1068;g1a8ec3803d9_0_27"/>
            <p:cNvPicPr preferRelativeResize="0"/>
            <p:nvPr/>
          </p:nvPicPr>
          <p:blipFill>
            <a:blip r:embed="rId5">
              <a:alphaModFix/>
            </a:blip>
            <a:stretch>
              <a:fillRect/>
            </a:stretch>
          </p:blipFill>
          <p:spPr>
            <a:xfrm>
              <a:off x="4864050" y="2957600"/>
              <a:ext cx="3636350" cy="1208675"/>
            </a:xfrm>
            <a:prstGeom prst="rect">
              <a:avLst/>
            </a:prstGeom>
            <a:noFill/>
            <a:ln>
              <a:noFill/>
            </a:ln>
          </p:spPr>
        </p:pic>
      </p:grpSp>
      <p:pic>
        <p:nvPicPr>
          <p:cNvPr id="1069" name="Google Shape;1069;g1a8ec3803d9_0_27"/>
          <p:cNvPicPr preferRelativeResize="0"/>
          <p:nvPr/>
        </p:nvPicPr>
        <p:blipFill>
          <a:blip r:embed="rId6">
            <a:alphaModFix/>
          </a:blip>
          <a:stretch>
            <a:fillRect/>
          </a:stretch>
        </p:blipFill>
        <p:spPr>
          <a:xfrm>
            <a:off x="4447113" y="2781425"/>
            <a:ext cx="4470225" cy="223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1a8ec3803d9_0_39"/>
          <p:cNvSpPr/>
          <p:nvPr/>
        </p:nvSpPr>
        <p:spPr>
          <a:xfrm>
            <a:off x="5581800" y="214450"/>
            <a:ext cx="2262300" cy="492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1a8ec3803d9_0_39"/>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1a8ec3803d9_0_39"/>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 Summary</a:t>
            </a:r>
            <a:endParaRPr/>
          </a:p>
        </p:txBody>
      </p:sp>
      <p:pic>
        <p:nvPicPr>
          <p:cNvPr id="1077" name="Google Shape;1077;g1a8ec3803d9_0_39"/>
          <p:cNvPicPr preferRelativeResize="0"/>
          <p:nvPr/>
        </p:nvPicPr>
        <p:blipFill rotWithShape="1">
          <a:blip r:embed="rId3">
            <a:alphaModFix/>
          </a:blip>
          <a:srcRect b="46245" l="0" r="0" t="0"/>
          <a:stretch/>
        </p:blipFill>
        <p:spPr>
          <a:xfrm>
            <a:off x="499725" y="989475"/>
            <a:ext cx="4353600" cy="1682251"/>
          </a:xfrm>
          <a:prstGeom prst="rect">
            <a:avLst/>
          </a:prstGeom>
          <a:noFill/>
          <a:ln>
            <a:noFill/>
          </a:ln>
        </p:spPr>
      </p:pic>
      <p:grpSp>
        <p:nvGrpSpPr>
          <p:cNvPr id="1078" name="Google Shape;1078;g1a8ec3803d9_0_39"/>
          <p:cNvGrpSpPr/>
          <p:nvPr/>
        </p:nvGrpSpPr>
        <p:grpSpPr>
          <a:xfrm>
            <a:off x="499717" y="3253330"/>
            <a:ext cx="3772533" cy="1539038"/>
            <a:chOff x="4352500" y="193250"/>
            <a:chExt cx="3495675" cy="1350389"/>
          </a:xfrm>
        </p:grpSpPr>
        <p:pic>
          <p:nvPicPr>
            <p:cNvPr id="1079" name="Google Shape;1079;g1a8ec3803d9_0_39"/>
            <p:cNvPicPr preferRelativeResize="0"/>
            <p:nvPr/>
          </p:nvPicPr>
          <p:blipFill>
            <a:blip r:embed="rId4">
              <a:alphaModFix/>
            </a:blip>
            <a:stretch>
              <a:fillRect/>
            </a:stretch>
          </p:blipFill>
          <p:spPr>
            <a:xfrm>
              <a:off x="4352500" y="193250"/>
              <a:ext cx="3495675" cy="381000"/>
            </a:xfrm>
            <a:prstGeom prst="rect">
              <a:avLst/>
            </a:prstGeom>
            <a:noFill/>
            <a:ln>
              <a:noFill/>
            </a:ln>
          </p:spPr>
        </p:pic>
        <p:pic>
          <p:nvPicPr>
            <p:cNvPr id="1080" name="Google Shape;1080;g1a8ec3803d9_0_39"/>
            <p:cNvPicPr preferRelativeResize="0"/>
            <p:nvPr/>
          </p:nvPicPr>
          <p:blipFill>
            <a:blip r:embed="rId5">
              <a:alphaModFix/>
            </a:blip>
            <a:stretch>
              <a:fillRect/>
            </a:stretch>
          </p:blipFill>
          <p:spPr>
            <a:xfrm>
              <a:off x="4352500" y="574250"/>
              <a:ext cx="3495675" cy="969389"/>
            </a:xfrm>
            <a:prstGeom prst="rect">
              <a:avLst/>
            </a:prstGeom>
            <a:noFill/>
            <a:ln>
              <a:noFill/>
            </a:ln>
          </p:spPr>
        </p:pic>
      </p:grpSp>
      <p:pic>
        <p:nvPicPr>
          <p:cNvPr id="1081" name="Google Shape;1081;g1a8ec3803d9_0_39"/>
          <p:cNvPicPr preferRelativeResize="0"/>
          <p:nvPr/>
        </p:nvPicPr>
        <p:blipFill>
          <a:blip r:embed="rId6">
            <a:alphaModFix/>
          </a:blip>
          <a:stretch>
            <a:fillRect/>
          </a:stretch>
        </p:blipFill>
        <p:spPr>
          <a:xfrm>
            <a:off x="5793549" y="432350"/>
            <a:ext cx="1809575" cy="458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1abc8dd35bc_1_0"/>
          <p:cNvSpPr txBox="1"/>
          <p:nvPr>
            <p:ph idx="1" type="body"/>
          </p:nvPr>
        </p:nvSpPr>
        <p:spPr>
          <a:xfrm>
            <a:off x="2278050" y="1526700"/>
            <a:ext cx="4587900" cy="2090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UI Design</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Front-end code structure design</a:t>
            </a:r>
            <a:endParaRPr sz="2100"/>
          </a:p>
          <a:p>
            <a:pPr indent="0" lvl="0" marL="914400" rtl="0" algn="l">
              <a:spcBef>
                <a:spcPts val="0"/>
              </a:spcBef>
              <a:spcAft>
                <a:spcPts val="0"/>
              </a:spcAft>
              <a:buNone/>
            </a:pPr>
            <a:r>
              <a:t/>
            </a:r>
            <a:endParaRPr sz="1700"/>
          </a:p>
          <a:p>
            <a:pPr indent="-361950" lvl="0" marL="457200" rtl="0" algn="l">
              <a:spcBef>
                <a:spcPts val="0"/>
              </a:spcBef>
              <a:spcAft>
                <a:spcPts val="0"/>
              </a:spcAft>
              <a:buSzPts val="2100"/>
              <a:buChar char="●"/>
            </a:pPr>
            <a:r>
              <a:rPr lang="en" sz="2100"/>
              <a:t>Git hooks configuration</a:t>
            </a:r>
            <a:endParaRPr sz="2100"/>
          </a:p>
          <a:p>
            <a:pPr indent="0" lvl="0" marL="914400" rtl="0" algn="l">
              <a:spcBef>
                <a:spcPts val="0"/>
              </a:spcBef>
              <a:spcAft>
                <a:spcPts val="0"/>
              </a:spcAft>
              <a:buNone/>
            </a:pPr>
            <a:r>
              <a:t/>
            </a:r>
            <a:endParaRPr sz="1700"/>
          </a:p>
          <a:p>
            <a:pPr indent="-361950" lvl="0" marL="457200" rtl="0" algn="l">
              <a:spcBef>
                <a:spcPts val="0"/>
              </a:spcBef>
              <a:spcAft>
                <a:spcPts val="0"/>
              </a:spcAft>
              <a:buSzPts val="2100"/>
              <a:buChar char="●"/>
            </a:pPr>
            <a:r>
              <a:rPr lang="en" sz="2100"/>
              <a:t>Front-end Implementation</a:t>
            </a:r>
            <a:endParaRPr sz="2100"/>
          </a:p>
        </p:txBody>
      </p:sp>
      <p:sp>
        <p:nvSpPr>
          <p:cNvPr id="1087" name="Google Shape;1087;g1abc8dd35bc_1_0"/>
          <p:cNvSpPr txBox="1"/>
          <p:nvPr>
            <p:ph type="ctrTitle"/>
          </p:nvPr>
        </p:nvSpPr>
        <p:spPr>
          <a:xfrm>
            <a:off x="2030850" y="515375"/>
            <a:ext cx="5082300" cy="5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Christol as Configuration Leader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abc8dd35bc_1_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UI Design</a:t>
            </a:r>
            <a:endParaRPr/>
          </a:p>
        </p:txBody>
      </p:sp>
      <p:pic>
        <p:nvPicPr>
          <p:cNvPr id="1093" name="Google Shape;1093;g1abc8dd35bc_1_5"/>
          <p:cNvPicPr preferRelativeResize="0"/>
          <p:nvPr/>
        </p:nvPicPr>
        <p:blipFill>
          <a:blip r:embed="rId3">
            <a:alphaModFix/>
          </a:blip>
          <a:stretch>
            <a:fillRect/>
          </a:stretch>
        </p:blipFill>
        <p:spPr>
          <a:xfrm>
            <a:off x="709125" y="1253025"/>
            <a:ext cx="3554150" cy="2955625"/>
          </a:xfrm>
          <a:prstGeom prst="rect">
            <a:avLst/>
          </a:prstGeom>
          <a:noFill/>
          <a:ln>
            <a:noFill/>
          </a:ln>
        </p:spPr>
      </p:pic>
      <p:pic>
        <p:nvPicPr>
          <p:cNvPr id="1094" name="Google Shape;1094;g1abc8dd35bc_1_5"/>
          <p:cNvPicPr preferRelativeResize="0"/>
          <p:nvPr/>
        </p:nvPicPr>
        <p:blipFill>
          <a:blip r:embed="rId4">
            <a:alphaModFix/>
          </a:blip>
          <a:stretch>
            <a:fillRect/>
          </a:stretch>
        </p:blipFill>
        <p:spPr>
          <a:xfrm>
            <a:off x="4648925" y="1253025"/>
            <a:ext cx="3966248" cy="295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g1abc8dd35bc_1_13"/>
          <p:cNvSpPr txBox="1"/>
          <p:nvPr>
            <p:ph type="ctrTitle"/>
          </p:nvPr>
        </p:nvSpPr>
        <p:spPr>
          <a:xfrm>
            <a:off x="436925" y="262725"/>
            <a:ext cx="2686500" cy="5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Front-end design</a:t>
            </a:r>
            <a:endParaRPr sz="2600"/>
          </a:p>
        </p:txBody>
      </p:sp>
      <p:sp>
        <p:nvSpPr>
          <p:cNvPr id="1100" name="Google Shape;1100;g1abc8dd35bc_1_13"/>
          <p:cNvSpPr txBox="1"/>
          <p:nvPr>
            <p:ph idx="1" type="body"/>
          </p:nvPr>
        </p:nvSpPr>
        <p:spPr>
          <a:xfrm>
            <a:off x="394050" y="1445850"/>
            <a:ext cx="4032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Tech stack: </a:t>
            </a:r>
            <a:endParaRPr sz="1700"/>
          </a:p>
          <a:p>
            <a:pPr indent="-336550" lvl="0" marL="457200" rtl="0" algn="l">
              <a:spcBef>
                <a:spcPts val="0"/>
              </a:spcBef>
              <a:spcAft>
                <a:spcPts val="0"/>
              </a:spcAft>
              <a:buSzPts val="1700"/>
              <a:buChar char="●"/>
            </a:pPr>
            <a:r>
              <a:rPr lang="en" sz="1700"/>
              <a:t>React 18 + TypeScript + Vite + MUI</a:t>
            </a:r>
            <a:endParaRPr sz="1700"/>
          </a:p>
          <a:p>
            <a:pPr indent="-336550" lvl="0" marL="457200" rtl="0" algn="l">
              <a:spcBef>
                <a:spcPts val="0"/>
              </a:spcBef>
              <a:spcAft>
                <a:spcPts val="0"/>
              </a:spcAft>
              <a:buSzPts val="1700"/>
              <a:buChar char="●"/>
            </a:pPr>
            <a:r>
              <a:rPr lang="en" sz="1700"/>
              <a:t>Request state management: </a:t>
            </a:r>
            <a:endParaRPr sz="1700"/>
          </a:p>
          <a:p>
            <a:pPr indent="-336550" lvl="0" marL="457200" rtl="0" algn="l">
              <a:spcBef>
                <a:spcPts val="0"/>
              </a:spcBef>
              <a:spcAft>
                <a:spcPts val="0"/>
              </a:spcAft>
              <a:buSzPts val="1700"/>
              <a:buChar char="●"/>
            </a:pPr>
            <a:r>
              <a:rPr lang="en" sz="1700"/>
              <a:t>React query</a:t>
            </a:r>
            <a:endParaRPr sz="1700"/>
          </a:p>
          <a:p>
            <a:pPr indent="-336550" lvl="0" marL="457200" rtl="0" algn="l">
              <a:spcBef>
                <a:spcPts val="0"/>
              </a:spcBef>
              <a:spcAft>
                <a:spcPts val="0"/>
              </a:spcAft>
              <a:buSzPts val="1700"/>
              <a:buChar char="●"/>
            </a:pPr>
            <a:r>
              <a:rPr lang="en" sz="1700"/>
              <a:t>Code formatting: ESLint + Prettier</a:t>
            </a:r>
            <a:endParaRPr sz="1700"/>
          </a:p>
          <a:p>
            <a:pPr indent="-336550" lvl="0" marL="457200" rtl="0" algn="l">
              <a:spcBef>
                <a:spcPts val="0"/>
              </a:spcBef>
              <a:spcAft>
                <a:spcPts val="0"/>
              </a:spcAft>
              <a:buSzPts val="1700"/>
              <a:buChar char="●"/>
            </a:pPr>
            <a:r>
              <a:rPr lang="en" sz="1700"/>
              <a:t>Git hooks: Husky</a:t>
            </a:r>
            <a:endParaRPr sz="1700"/>
          </a:p>
          <a:p>
            <a:pPr indent="-336550" lvl="0" marL="457200" rtl="0" algn="l">
              <a:spcBef>
                <a:spcPts val="0"/>
              </a:spcBef>
              <a:spcAft>
                <a:spcPts val="0"/>
              </a:spcAft>
              <a:buSzPts val="1700"/>
              <a:buChar char="●"/>
            </a:pPr>
            <a:r>
              <a:rPr lang="en" sz="1700"/>
              <a:t>Commit message: Commitizen</a:t>
            </a:r>
            <a:endParaRPr sz="1700"/>
          </a:p>
        </p:txBody>
      </p:sp>
      <p:pic>
        <p:nvPicPr>
          <p:cNvPr id="1101" name="Google Shape;1101;g1abc8dd35bc_1_13"/>
          <p:cNvPicPr preferRelativeResize="0"/>
          <p:nvPr/>
        </p:nvPicPr>
        <p:blipFill rotWithShape="1">
          <a:blip r:embed="rId3">
            <a:alphaModFix/>
          </a:blip>
          <a:srcRect b="0" l="0" r="0" t="67399"/>
          <a:stretch/>
        </p:blipFill>
        <p:spPr>
          <a:xfrm>
            <a:off x="4871500" y="1152000"/>
            <a:ext cx="2951300" cy="1480550"/>
          </a:xfrm>
          <a:prstGeom prst="rect">
            <a:avLst/>
          </a:prstGeom>
          <a:noFill/>
          <a:ln>
            <a:noFill/>
          </a:ln>
        </p:spPr>
      </p:pic>
      <p:sp>
        <p:nvSpPr>
          <p:cNvPr id="1102" name="Google Shape;1102;g1abc8dd35bc_1_13"/>
          <p:cNvSpPr txBox="1"/>
          <p:nvPr>
            <p:ph idx="1" type="body"/>
          </p:nvPr>
        </p:nvSpPr>
        <p:spPr>
          <a:xfrm>
            <a:off x="4820975" y="605525"/>
            <a:ext cx="16878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MVVM Pattern</a:t>
            </a:r>
            <a:endParaRPr sz="1700"/>
          </a:p>
        </p:txBody>
      </p:sp>
      <p:pic>
        <p:nvPicPr>
          <p:cNvPr id="1103" name="Google Shape;1103;g1abc8dd35bc_1_13"/>
          <p:cNvPicPr preferRelativeResize="0"/>
          <p:nvPr/>
        </p:nvPicPr>
        <p:blipFill>
          <a:blip r:embed="rId4">
            <a:alphaModFix/>
          </a:blip>
          <a:stretch>
            <a:fillRect/>
          </a:stretch>
        </p:blipFill>
        <p:spPr>
          <a:xfrm>
            <a:off x="4871500" y="2990716"/>
            <a:ext cx="2951300" cy="18682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g1abc8dd35bc_1_25"/>
          <p:cNvSpPr txBox="1"/>
          <p:nvPr>
            <p:ph type="ctrTitle"/>
          </p:nvPr>
        </p:nvSpPr>
        <p:spPr>
          <a:xfrm>
            <a:off x="436925" y="262725"/>
            <a:ext cx="3393000" cy="5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Git hooks configuration</a:t>
            </a:r>
            <a:endParaRPr sz="2600"/>
          </a:p>
        </p:txBody>
      </p:sp>
      <p:pic>
        <p:nvPicPr>
          <p:cNvPr id="1109" name="Google Shape;1109;g1abc8dd35bc_1_25"/>
          <p:cNvPicPr preferRelativeResize="0"/>
          <p:nvPr/>
        </p:nvPicPr>
        <p:blipFill>
          <a:blip r:embed="rId3">
            <a:alphaModFix/>
          </a:blip>
          <a:stretch>
            <a:fillRect/>
          </a:stretch>
        </p:blipFill>
        <p:spPr>
          <a:xfrm>
            <a:off x="598600" y="1596625"/>
            <a:ext cx="3536800" cy="1227225"/>
          </a:xfrm>
          <a:prstGeom prst="rect">
            <a:avLst/>
          </a:prstGeom>
          <a:noFill/>
          <a:ln>
            <a:noFill/>
          </a:ln>
        </p:spPr>
      </p:pic>
      <p:pic>
        <p:nvPicPr>
          <p:cNvPr id="1110" name="Google Shape;1110;g1abc8dd35bc_1_25"/>
          <p:cNvPicPr preferRelativeResize="0"/>
          <p:nvPr/>
        </p:nvPicPr>
        <p:blipFill>
          <a:blip r:embed="rId4">
            <a:alphaModFix/>
          </a:blip>
          <a:stretch>
            <a:fillRect/>
          </a:stretch>
        </p:blipFill>
        <p:spPr>
          <a:xfrm>
            <a:off x="598600" y="2945834"/>
            <a:ext cx="3536800" cy="669215"/>
          </a:xfrm>
          <a:prstGeom prst="rect">
            <a:avLst/>
          </a:prstGeom>
          <a:noFill/>
          <a:ln>
            <a:noFill/>
          </a:ln>
        </p:spPr>
      </p:pic>
      <p:pic>
        <p:nvPicPr>
          <p:cNvPr id="1111" name="Google Shape;1111;g1abc8dd35bc_1_25"/>
          <p:cNvPicPr preferRelativeResize="0"/>
          <p:nvPr/>
        </p:nvPicPr>
        <p:blipFill>
          <a:blip r:embed="rId5">
            <a:alphaModFix/>
          </a:blip>
          <a:stretch>
            <a:fillRect/>
          </a:stretch>
        </p:blipFill>
        <p:spPr>
          <a:xfrm>
            <a:off x="4675875" y="1596625"/>
            <a:ext cx="3872548" cy="2271049"/>
          </a:xfrm>
          <a:prstGeom prst="rect">
            <a:avLst/>
          </a:prstGeom>
          <a:noFill/>
          <a:ln>
            <a:noFill/>
          </a:ln>
        </p:spPr>
      </p:pic>
      <p:sp>
        <p:nvSpPr>
          <p:cNvPr id="1112" name="Google Shape;1112;g1abc8dd35bc_1_25"/>
          <p:cNvSpPr txBox="1"/>
          <p:nvPr>
            <p:ph idx="1" type="body"/>
          </p:nvPr>
        </p:nvSpPr>
        <p:spPr>
          <a:xfrm>
            <a:off x="793950" y="1103125"/>
            <a:ext cx="31461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Commit message formatting</a:t>
            </a:r>
            <a:endParaRPr sz="1700"/>
          </a:p>
        </p:txBody>
      </p:sp>
      <p:sp>
        <p:nvSpPr>
          <p:cNvPr id="1113" name="Google Shape;1113;g1abc8dd35bc_1_25"/>
          <p:cNvSpPr txBox="1"/>
          <p:nvPr>
            <p:ph idx="1" type="body"/>
          </p:nvPr>
        </p:nvSpPr>
        <p:spPr>
          <a:xfrm>
            <a:off x="5039100" y="1103125"/>
            <a:ext cx="29640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Pre-commit ESLint check</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g1abc8dd35bc_1_37"/>
          <p:cNvPicPr preferRelativeResize="0"/>
          <p:nvPr/>
        </p:nvPicPr>
        <p:blipFill>
          <a:blip r:embed="rId3">
            <a:alphaModFix/>
          </a:blip>
          <a:stretch>
            <a:fillRect/>
          </a:stretch>
        </p:blipFill>
        <p:spPr>
          <a:xfrm>
            <a:off x="1139813" y="1025650"/>
            <a:ext cx="1929775" cy="3232800"/>
          </a:xfrm>
          <a:prstGeom prst="rect">
            <a:avLst/>
          </a:prstGeom>
          <a:noFill/>
          <a:ln>
            <a:noFill/>
          </a:ln>
        </p:spPr>
      </p:pic>
      <p:pic>
        <p:nvPicPr>
          <p:cNvPr id="1119" name="Google Shape;1119;g1abc8dd35bc_1_37"/>
          <p:cNvPicPr preferRelativeResize="0"/>
          <p:nvPr/>
        </p:nvPicPr>
        <p:blipFill>
          <a:blip r:embed="rId4">
            <a:alphaModFix/>
          </a:blip>
          <a:stretch>
            <a:fillRect/>
          </a:stretch>
        </p:blipFill>
        <p:spPr>
          <a:xfrm>
            <a:off x="3658775" y="955348"/>
            <a:ext cx="3799022" cy="1884624"/>
          </a:xfrm>
          <a:prstGeom prst="rect">
            <a:avLst/>
          </a:prstGeom>
          <a:noFill/>
          <a:ln>
            <a:noFill/>
          </a:ln>
        </p:spPr>
      </p:pic>
      <p:pic>
        <p:nvPicPr>
          <p:cNvPr id="1120" name="Google Shape;1120;g1abc8dd35bc_1_37"/>
          <p:cNvPicPr preferRelativeResize="0"/>
          <p:nvPr/>
        </p:nvPicPr>
        <p:blipFill>
          <a:blip r:embed="rId5">
            <a:alphaModFix/>
          </a:blip>
          <a:stretch>
            <a:fillRect/>
          </a:stretch>
        </p:blipFill>
        <p:spPr>
          <a:xfrm>
            <a:off x="3700025" y="3063172"/>
            <a:ext cx="2402875" cy="1795729"/>
          </a:xfrm>
          <a:prstGeom prst="rect">
            <a:avLst/>
          </a:prstGeom>
          <a:noFill/>
          <a:ln>
            <a:noFill/>
          </a:ln>
        </p:spPr>
      </p:pic>
      <p:sp>
        <p:nvSpPr>
          <p:cNvPr id="1121" name="Google Shape;1121;g1abc8dd35bc_1_37"/>
          <p:cNvSpPr txBox="1"/>
          <p:nvPr>
            <p:ph type="ctrTitle"/>
          </p:nvPr>
        </p:nvSpPr>
        <p:spPr>
          <a:xfrm>
            <a:off x="408200" y="400350"/>
            <a:ext cx="3393000" cy="5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Front-end implementation</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g1abe03c89af_4_19"/>
          <p:cNvSpPr txBox="1"/>
          <p:nvPr>
            <p:ph type="ctrTitle"/>
          </p:nvPr>
        </p:nvSpPr>
        <p:spPr>
          <a:xfrm>
            <a:off x="267550" y="199450"/>
            <a:ext cx="3393000" cy="5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Code Example</a:t>
            </a:r>
            <a:endParaRPr sz="2600"/>
          </a:p>
        </p:txBody>
      </p:sp>
      <p:pic>
        <p:nvPicPr>
          <p:cNvPr id="1127" name="Google Shape;1127;g1abe03c89af_4_19"/>
          <p:cNvPicPr preferRelativeResize="0"/>
          <p:nvPr/>
        </p:nvPicPr>
        <p:blipFill>
          <a:blip r:embed="rId3">
            <a:alphaModFix/>
          </a:blip>
          <a:stretch>
            <a:fillRect/>
          </a:stretch>
        </p:blipFill>
        <p:spPr>
          <a:xfrm>
            <a:off x="267550" y="3220950"/>
            <a:ext cx="3484224" cy="1185400"/>
          </a:xfrm>
          <a:prstGeom prst="rect">
            <a:avLst/>
          </a:prstGeom>
          <a:noFill/>
          <a:ln>
            <a:noFill/>
          </a:ln>
        </p:spPr>
      </p:pic>
      <p:pic>
        <p:nvPicPr>
          <p:cNvPr id="1128" name="Google Shape;1128;g1abe03c89af_4_19"/>
          <p:cNvPicPr preferRelativeResize="0"/>
          <p:nvPr/>
        </p:nvPicPr>
        <p:blipFill>
          <a:blip r:embed="rId4">
            <a:alphaModFix/>
          </a:blip>
          <a:stretch>
            <a:fillRect/>
          </a:stretch>
        </p:blipFill>
        <p:spPr>
          <a:xfrm>
            <a:off x="308500" y="1078588"/>
            <a:ext cx="2584725" cy="1779475"/>
          </a:xfrm>
          <a:prstGeom prst="rect">
            <a:avLst/>
          </a:prstGeom>
          <a:noFill/>
          <a:ln>
            <a:noFill/>
          </a:ln>
        </p:spPr>
      </p:pic>
      <p:sp>
        <p:nvSpPr>
          <p:cNvPr id="1129" name="Google Shape;1129;g1abe03c89af_4_19"/>
          <p:cNvSpPr txBox="1"/>
          <p:nvPr>
            <p:ph idx="1" type="body"/>
          </p:nvPr>
        </p:nvSpPr>
        <p:spPr>
          <a:xfrm>
            <a:off x="320675" y="802475"/>
            <a:ext cx="31461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Extract service functions </a:t>
            </a:r>
            <a:endParaRPr sz="1700"/>
          </a:p>
        </p:txBody>
      </p:sp>
      <p:sp>
        <p:nvSpPr>
          <p:cNvPr id="1130" name="Google Shape;1130;g1abe03c89af_4_19"/>
          <p:cNvSpPr txBox="1"/>
          <p:nvPr>
            <p:ph idx="1" type="body"/>
          </p:nvPr>
        </p:nvSpPr>
        <p:spPr>
          <a:xfrm>
            <a:off x="391000" y="2858050"/>
            <a:ext cx="31461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Declare interfaces</a:t>
            </a:r>
            <a:r>
              <a:rPr lang="en" sz="1700"/>
              <a:t> </a:t>
            </a:r>
            <a:endParaRPr sz="1700"/>
          </a:p>
        </p:txBody>
      </p:sp>
      <p:pic>
        <p:nvPicPr>
          <p:cNvPr id="1131" name="Google Shape;1131;g1abe03c89af_4_19"/>
          <p:cNvPicPr preferRelativeResize="0"/>
          <p:nvPr/>
        </p:nvPicPr>
        <p:blipFill>
          <a:blip r:embed="rId5">
            <a:alphaModFix/>
          </a:blip>
          <a:stretch>
            <a:fillRect/>
          </a:stretch>
        </p:blipFill>
        <p:spPr>
          <a:xfrm>
            <a:off x="4554650" y="843900"/>
            <a:ext cx="3653988" cy="1337649"/>
          </a:xfrm>
          <a:prstGeom prst="rect">
            <a:avLst/>
          </a:prstGeom>
          <a:noFill/>
          <a:ln>
            <a:noFill/>
          </a:ln>
        </p:spPr>
      </p:pic>
      <p:sp>
        <p:nvSpPr>
          <p:cNvPr id="1132" name="Google Shape;1132;g1abe03c89af_4_19"/>
          <p:cNvSpPr txBox="1"/>
          <p:nvPr>
            <p:ph idx="1" type="body"/>
          </p:nvPr>
        </p:nvSpPr>
        <p:spPr>
          <a:xfrm>
            <a:off x="4993725" y="502800"/>
            <a:ext cx="31461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Extract components </a:t>
            </a:r>
            <a:endParaRPr sz="1700"/>
          </a:p>
        </p:txBody>
      </p:sp>
      <p:pic>
        <p:nvPicPr>
          <p:cNvPr id="1133" name="Google Shape;1133;g1abe03c89af_4_19"/>
          <p:cNvPicPr preferRelativeResize="0"/>
          <p:nvPr/>
        </p:nvPicPr>
        <p:blipFill>
          <a:blip r:embed="rId6">
            <a:alphaModFix/>
          </a:blip>
          <a:stretch>
            <a:fillRect/>
          </a:stretch>
        </p:blipFill>
        <p:spPr>
          <a:xfrm>
            <a:off x="5073125" y="2851400"/>
            <a:ext cx="2987301" cy="1924500"/>
          </a:xfrm>
          <a:prstGeom prst="rect">
            <a:avLst/>
          </a:prstGeom>
          <a:noFill/>
          <a:ln>
            <a:noFill/>
          </a:ln>
        </p:spPr>
      </p:pic>
      <p:sp>
        <p:nvSpPr>
          <p:cNvPr id="1134" name="Google Shape;1134;g1abe03c89af_4_19"/>
          <p:cNvSpPr txBox="1"/>
          <p:nvPr>
            <p:ph idx="1" type="body"/>
          </p:nvPr>
        </p:nvSpPr>
        <p:spPr>
          <a:xfrm>
            <a:off x="4993725" y="2269725"/>
            <a:ext cx="31461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Used in parent</a:t>
            </a:r>
            <a:r>
              <a:rPr lang="en" sz="1700"/>
              <a:t> components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1abe03c89af_3_0"/>
          <p:cNvSpPr txBox="1"/>
          <p:nvPr>
            <p:ph idx="1" type="body"/>
          </p:nvPr>
        </p:nvSpPr>
        <p:spPr>
          <a:xfrm>
            <a:off x="618825" y="1679175"/>
            <a:ext cx="8185800" cy="209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Frontend  Frontend logic and code base for </a:t>
            </a:r>
            <a:r>
              <a:rPr lang="en" sz="1600"/>
              <a:t>which</a:t>
            </a:r>
            <a:r>
              <a:rPr lang="en" sz="1600"/>
              <a:t> the project is based upon.</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Implementation using context api</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Sample creation frontend for Doctor UI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What did i learn?</a:t>
            </a:r>
            <a:endParaRPr sz="1600"/>
          </a:p>
          <a:p>
            <a:pPr indent="0" lvl="0" marL="0" rtl="0" algn="l">
              <a:spcBef>
                <a:spcPts val="0"/>
              </a:spcBef>
              <a:spcAft>
                <a:spcPts val="0"/>
              </a:spcAft>
              <a:buNone/>
            </a:pPr>
            <a:r>
              <a:rPr lang="en" sz="1600"/>
              <a:t>	Typescript basics</a:t>
            </a:r>
            <a:endParaRPr sz="1600"/>
          </a:p>
          <a:p>
            <a:pPr indent="0" lvl="0" marL="0" rtl="0" algn="l">
              <a:spcBef>
                <a:spcPts val="0"/>
              </a:spcBef>
              <a:spcAft>
                <a:spcPts val="0"/>
              </a:spcAft>
              <a:buNone/>
            </a:pPr>
            <a:r>
              <a:rPr lang="en" sz="1600"/>
              <a:t>	Figma Implementation</a:t>
            </a:r>
            <a:endParaRPr sz="1600"/>
          </a:p>
          <a:p>
            <a:pPr indent="0" lvl="0" marL="0" rtl="0" algn="l">
              <a:spcBef>
                <a:spcPts val="0"/>
              </a:spcBef>
              <a:spcAft>
                <a:spcPts val="0"/>
              </a:spcAft>
              <a:buNone/>
            </a:pPr>
            <a:r>
              <a:t/>
            </a:r>
            <a:endParaRPr/>
          </a:p>
        </p:txBody>
      </p:sp>
      <p:sp>
        <p:nvSpPr>
          <p:cNvPr id="1140" name="Google Shape;1140;g1abe03c89af_3_0"/>
          <p:cNvSpPr txBox="1"/>
          <p:nvPr>
            <p:ph type="ctrTitle"/>
          </p:nvPr>
        </p:nvSpPr>
        <p:spPr>
          <a:xfrm>
            <a:off x="618825" y="411675"/>
            <a:ext cx="677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Nivan’s contribution/Design and Implementation Leader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1a7bc38ac5a_0_561"/>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TEAM MEMBERS</a:t>
            </a:r>
            <a:endParaRPr/>
          </a:p>
        </p:txBody>
      </p:sp>
      <p:sp>
        <p:nvSpPr>
          <p:cNvPr id="888" name="Google Shape;888;g1a7bc38ac5a_0_561"/>
          <p:cNvSpPr txBox="1"/>
          <p:nvPr>
            <p:ph idx="2" type="ctrTitle"/>
          </p:nvPr>
        </p:nvSpPr>
        <p:spPr>
          <a:xfrm>
            <a:off x="3628263" y="230220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—IGNACIO MORAL</a:t>
            </a:r>
            <a:endParaRPr/>
          </a:p>
        </p:txBody>
      </p:sp>
      <p:sp>
        <p:nvSpPr>
          <p:cNvPr id="889" name="Google Shape;889;g1a7bc38ac5a_0_561"/>
          <p:cNvSpPr txBox="1"/>
          <p:nvPr>
            <p:ph type="ctrTitle"/>
          </p:nvPr>
        </p:nvSpPr>
        <p:spPr>
          <a:xfrm>
            <a:off x="892925" y="230220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—RYAN BURNS</a:t>
            </a:r>
            <a:endParaRPr/>
          </a:p>
        </p:txBody>
      </p:sp>
      <p:sp>
        <p:nvSpPr>
          <p:cNvPr id="890" name="Google Shape;890;g1a7bc38ac5a_0_561"/>
          <p:cNvSpPr txBox="1"/>
          <p:nvPr>
            <p:ph idx="1" type="subTitle"/>
          </p:nvPr>
        </p:nvSpPr>
        <p:spPr>
          <a:xfrm>
            <a:off x="733325" y="1643751"/>
            <a:ext cx="22005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Team Leader</a:t>
            </a:r>
            <a:endParaRPr/>
          </a:p>
        </p:txBody>
      </p:sp>
      <p:sp>
        <p:nvSpPr>
          <p:cNvPr id="891" name="Google Shape;891;g1a7bc38ac5a_0_561"/>
          <p:cNvSpPr txBox="1"/>
          <p:nvPr>
            <p:ph idx="3" type="subTitle"/>
          </p:nvPr>
        </p:nvSpPr>
        <p:spPr>
          <a:xfrm>
            <a:off x="3468663" y="1643759"/>
            <a:ext cx="22005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Requirements Leader</a:t>
            </a:r>
            <a:endParaRPr/>
          </a:p>
        </p:txBody>
      </p:sp>
      <p:sp>
        <p:nvSpPr>
          <p:cNvPr id="892" name="Google Shape;892;g1a7bc38ac5a_0_561"/>
          <p:cNvSpPr txBox="1"/>
          <p:nvPr>
            <p:ph idx="4" type="ctrTitle"/>
          </p:nvPr>
        </p:nvSpPr>
        <p:spPr>
          <a:xfrm>
            <a:off x="6371224" y="230220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—CHRISTOL YU</a:t>
            </a:r>
            <a:endParaRPr/>
          </a:p>
        </p:txBody>
      </p:sp>
      <p:sp>
        <p:nvSpPr>
          <p:cNvPr id="893" name="Google Shape;893;g1a7bc38ac5a_0_561"/>
          <p:cNvSpPr txBox="1"/>
          <p:nvPr>
            <p:ph idx="5" type="subTitle"/>
          </p:nvPr>
        </p:nvSpPr>
        <p:spPr>
          <a:xfrm>
            <a:off x="6176524" y="1643751"/>
            <a:ext cx="22707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Configuration Leader</a:t>
            </a:r>
            <a:endParaRPr/>
          </a:p>
        </p:txBody>
      </p:sp>
      <p:sp>
        <p:nvSpPr>
          <p:cNvPr id="894" name="Google Shape;894;g1a7bc38ac5a_0_561"/>
          <p:cNvSpPr txBox="1"/>
          <p:nvPr>
            <p:ph idx="7" type="ctrTitle"/>
          </p:nvPr>
        </p:nvSpPr>
        <p:spPr>
          <a:xfrm>
            <a:off x="892925" y="413480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—ZAHIT ODABAS</a:t>
            </a:r>
            <a:endParaRPr/>
          </a:p>
        </p:txBody>
      </p:sp>
      <p:sp>
        <p:nvSpPr>
          <p:cNvPr id="895" name="Google Shape;895;g1a7bc38ac5a_0_561"/>
          <p:cNvSpPr txBox="1"/>
          <p:nvPr>
            <p:ph idx="8" type="subTitle"/>
          </p:nvPr>
        </p:nvSpPr>
        <p:spPr>
          <a:xfrm>
            <a:off x="733325" y="3479251"/>
            <a:ext cx="22005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QA Leader</a:t>
            </a:r>
            <a:endParaRPr/>
          </a:p>
        </p:txBody>
      </p:sp>
      <p:sp>
        <p:nvSpPr>
          <p:cNvPr id="896" name="Google Shape;896;g1a7bc38ac5a_0_561"/>
          <p:cNvSpPr txBox="1"/>
          <p:nvPr>
            <p:ph idx="9" type="ctrTitle"/>
          </p:nvPr>
        </p:nvSpPr>
        <p:spPr>
          <a:xfrm>
            <a:off x="3628263" y="413480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—NIVAN HANJURA</a:t>
            </a:r>
            <a:endParaRPr/>
          </a:p>
        </p:txBody>
      </p:sp>
      <p:sp>
        <p:nvSpPr>
          <p:cNvPr id="897" name="Google Shape;897;g1a7bc38ac5a_0_561"/>
          <p:cNvSpPr txBox="1"/>
          <p:nvPr>
            <p:ph idx="13" type="subTitle"/>
          </p:nvPr>
        </p:nvSpPr>
        <p:spPr>
          <a:xfrm>
            <a:off x="3533613" y="3479251"/>
            <a:ext cx="20706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Design and Implementation Leader</a:t>
            </a:r>
            <a:endParaRPr/>
          </a:p>
        </p:txBody>
      </p:sp>
      <p:sp>
        <p:nvSpPr>
          <p:cNvPr id="898" name="Google Shape;898;g1a7bc38ac5a_0_561"/>
          <p:cNvSpPr txBox="1"/>
          <p:nvPr>
            <p:ph idx="14" type="ctrTitle"/>
          </p:nvPr>
        </p:nvSpPr>
        <p:spPr>
          <a:xfrm>
            <a:off x="6363624" y="4303350"/>
            <a:ext cx="1881300" cy="4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—YOUQING TSAO (TSING)</a:t>
            </a:r>
            <a:endParaRPr/>
          </a:p>
        </p:txBody>
      </p:sp>
      <p:sp>
        <p:nvSpPr>
          <p:cNvPr id="899" name="Google Shape;899;g1a7bc38ac5a_0_561"/>
          <p:cNvSpPr txBox="1"/>
          <p:nvPr>
            <p:ph idx="15" type="subTitle"/>
          </p:nvPr>
        </p:nvSpPr>
        <p:spPr>
          <a:xfrm>
            <a:off x="6176524" y="3479251"/>
            <a:ext cx="2270700" cy="8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Security Leader</a:t>
            </a:r>
            <a:endParaRPr/>
          </a:p>
        </p:txBody>
      </p:sp>
      <p:sp>
        <p:nvSpPr>
          <p:cNvPr id="900" name="Google Shape;900;g1a7bc38ac5a_0_561"/>
          <p:cNvSpPr/>
          <p:nvPr/>
        </p:nvSpPr>
        <p:spPr>
          <a:xfrm>
            <a:off x="1625825" y="3005284"/>
            <a:ext cx="4155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1a7bc38ac5a_0_561"/>
          <p:cNvSpPr/>
          <p:nvPr/>
        </p:nvSpPr>
        <p:spPr>
          <a:xfrm>
            <a:off x="4361163" y="3005284"/>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1a7bc38ac5a_0_561"/>
          <p:cNvSpPr/>
          <p:nvPr/>
        </p:nvSpPr>
        <p:spPr>
          <a:xfrm>
            <a:off x="7104124" y="3005284"/>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1a7bc38ac5a_0_561"/>
          <p:cNvSpPr/>
          <p:nvPr/>
        </p:nvSpPr>
        <p:spPr>
          <a:xfrm>
            <a:off x="1625825" y="1163242"/>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1a7bc38ac5a_0_561"/>
          <p:cNvSpPr/>
          <p:nvPr/>
        </p:nvSpPr>
        <p:spPr>
          <a:xfrm>
            <a:off x="4361163" y="1163242"/>
            <a:ext cx="4155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1a7bc38ac5a_0_561"/>
          <p:cNvSpPr/>
          <p:nvPr/>
        </p:nvSpPr>
        <p:spPr>
          <a:xfrm>
            <a:off x="7104124" y="1163242"/>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6" name="Google Shape;906;g1a7bc38ac5a_0_561"/>
          <p:cNvCxnSpPr>
            <a:stCxn id="903" idx="3"/>
            <a:endCxn id="901" idx="1"/>
          </p:cNvCxnSpPr>
          <p:nvPr/>
        </p:nvCxnSpPr>
        <p:spPr>
          <a:xfrm>
            <a:off x="2041325" y="1370992"/>
            <a:ext cx="2319900" cy="1842000"/>
          </a:xfrm>
          <a:prstGeom prst="bentConnector3">
            <a:avLst>
              <a:gd fmla="val 49999" name="adj1"/>
            </a:avLst>
          </a:prstGeom>
          <a:noFill/>
          <a:ln cap="flat" cmpd="sng" w="9525">
            <a:solidFill>
              <a:schemeClr val="lt2"/>
            </a:solidFill>
            <a:prstDash val="solid"/>
            <a:round/>
            <a:headEnd len="sm" w="sm" type="none"/>
            <a:tailEnd len="sm" w="sm" type="none"/>
          </a:ln>
        </p:spPr>
      </p:cxnSp>
      <p:cxnSp>
        <p:nvCxnSpPr>
          <p:cNvPr id="907" name="Google Shape;907;g1a7bc38ac5a_0_561"/>
          <p:cNvCxnSpPr>
            <a:stCxn id="901" idx="3"/>
            <a:endCxn id="905" idx="1"/>
          </p:cNvCxnSpPr>
          <p:nvPr/>
        </p:nvCxnSpPr>
        <p:spPr>
          <a:xfrm flipH="1" rot="10800000">
            <a:off x="4776663" y="1371034"/>
            <a:ext cx="2327400" cy="1842000"/>
          </a:xfrm>
          <a:prstGeom prst="bentConnector3">
            <a:avLst>
              <a:gd fmla="val 50001" name="adj1"/>
            </a:avLst>
          </a:prstGeom>
          <a:noFill/>
          <a:ln cap="flat" cmpd="sng" w="9525">
            <a:solidFill>
              <a:schemeClr val="lt2"/>
            </a:solidFill>
            <a:prstDash val="solid"/>
            <a:round/>
            <a:headEnd len="sm" w="sm" type="none"/>
            <a:tailEnd len="sm" w="sm" type="none"/>
          </a:ln>
        </p:spPr>
      </p:cxnSp>
      <p:grpSp>
        <p:nvGrpSpPr>
          <p:cNvPr id="908" name="Google Shape;908;g1a7bc38ac5a_0_561"/>
          <p:cNvGrpSpPr/>
          <p:nvPr/>
        </p:nvGrpSpPr>
        <p:grpSpPr>
          <a:xfrm>
            <a:off x="7177875" y="1192351"/>
            <a:ext cx="279513" cy="357255"/>
            <a:chOff x="4897750" y="2415639"/>
            <a:chExt cx="279513" cy="357255"/>
          </a:xfrm>
        </p:grpSpPr>
        <p:sp>
          <p:nvSpPr>
            <p:cNvPr id="909" name="Google Shape;909;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g1a7bc38ac5a_0_561"/>
          <p:cNvGrpSpPr/>
          <p:nvPr/>
        </p:nvGrpSpPr>
        <p:grpSpPr>
          <a:xfrm>
            <a:off x="4429188" y="1182380"/>
            <a:ext cx="279513" cy="357255"/>
            <a:chOff x="4897750" y="2415639"/>
            <a:chExt cx="279513" cy="357255"/>
          </a:xfrm>
        </p:grpSpPr>
        <p:sp>
          <p:nvSpPr>
            <p:cNvPr id="918" name="Google Shape;918;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g1a7bc38ac5a_0_561"/>
          <p:cNvGrpSpPr/>
          <p:nvPr/>
        </p:nvGrpSpPr>
        <p:grpSpPr>
          <a:xfrm>
            <a:off x="1693825" y="1192376"/>
            <a:ext cx="279513" cy="357255"/>
            <a:chOff x="4897750" y="2415639"/>
            <a:chExt cx="279513" cy="357255"/>
          </a:xfrm>
        </p:grpSpPr>
        <p:sp>
          <p:nvSpPr>
            <p:cNvPr id="927" name="Google Shape;927;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5" name="Google Shape;935;g1a7bc38ac5a_0_561"/>
          <p:cNvGrpSpPr/>
          <p:nvPr/>
        </p:nvGrpSpPr>
        <p:grpSpPr>
          <a:xfrm>
            <a:off x="4429188" y="3034401"/>
            <a:ext cx="279513" cy="357255"/>
            <a:chOff x="4897750" y="2415639"/>
            <a:chExt cx="279513" cy="357255"/>
          </a:xfrm>
        </p:grpSpPr>
        <p:sp>
          <p:nvSpPr>
            <p:cNvPr id="936" name="Google Shape;936;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4" name="Google Shape;944;g1a7bc38ac5a_0_561"/>
          <p:cNvGrpSpPr/>
          <p:nvPr/>
        </p:nvGrpSpPr>
        <p:grpSpPr>
          <a:xfrm>
            <a:off x="7177875" y="3034401"/>
            <a:ext cx="279513" cy="357255"/>
            <a:chOff x="4897750" y="2415639"/>
            <a:chExt cx="279513" cy="357255"/>
          </a:xfrm>
        </p:grpSpPr>
        <p:sp>
          <p:nvSpPr>
            <p:cNvPr id="945" name="Google Shape;945;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g1a7bc38ac5a_0_561"/>
          <p:cNvGrpSpPr/>
          <p:nvPr/>
        </p:nvGrpSpPr>
        <p:grpSpPr>
          <a:xfrm>
            <a:off x="1693825" y="3034401"/>
            <a:ext cx="279513" cy="357255"/>
            <a:chOff x="4897750" y="2415639"/>
            <a:chExt cx="279513" cy="357255"/>
          </a:xfrm>
        </p:grpSpPr>
        <p:sp>
          <p:nvSpPr>
            <p:cNvPr id="954" name="Google Shape;954;g1a7bc38ac5a_0_561"/>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1a7bc38ac5a_0_561"/>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1a7bc38ac5a_0_561"/>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1a7bc38ac5a_0_561"/>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1a7bc38ac5a_0_561"/>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1a7bc38ac5a_0_561"/>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1a7bc38ac5a_0_561"/>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1a7bc38ac5a_0_561"/>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1abc8dd35bc_1_57"/>
          <p:cNvSpPr txBox="1"/>
          <p:nvPr>
            <p:ph type="ctrTitle"/>
          </p:nvPr>
        </p:nvSpPr>
        <p:spPr>
          <a:xfrm>
            <a:off x="348525" y="294775"/>
            <a:ext cx="5350200" cy="3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000"/>
              <a:t>User authentication system</a:t>
            </a:r>
            <a:endParaRPr sz="2000"/>
          </a:p>
        </p:txBody>
      </p:sp>
      <p:pic>
        <p:nvPicPr>
          <p:cNvPr id="1146" name="Google Shape;1146;g1abc8dd35bc_1_57"/>
          <p:cNvPicPr preferRelativeResize="0"/>
          <p:nvPr/>
        </p:nvPicPr>
        <p:blipFill>
          <a:blip r:embed="rId3">
            <a:alphaModFix/>
          </a:blip>
          <a:stretch>
            <a:fillRect/>
          </a:stretch>
        </p:blipFill>
        <p:spPr>
          <a:xfrm>
            <a:off x="575325" y="845075"/>
            <a:ext cx="1970431" cy="2243372"/>
          </a:xfrm>
          <a:prstGeom prst="rect">
            <a:avLst/>
          </a:prstGeom>
          <a:noFill/>
          <a:ln>
            <a:noFill/>
          </a:ln>
        </p:spPr>
      </p:pic>
      <p:pic>
        <p:nvPicPr>
          <p:cNvPr id="1147" name="Google Shape;1147;g1abc8dd35bc_1_57"/>
          <p:cNvPicPr preferRelativeResize="0"/>
          <p:nvPr/>
        </p:nvPicPr>
        <p:blipFill>
          <a:blip r:embed="rId4">
            <a:alphaModFix/>
          </a:blip>
          <a:stretch>
            <a:fillRect/>
          </a:stretch>
        </p:blipFill>
        <p:spPr>
          <a:xfrm>
            <a:off x="1124438" y="1447183"/>
            <a:ext cx="2051178" cy="2243368"/>
          </a:xfrm>
          <a:prstGeom prst="rect">
            <a:avLst/>
          </a:prstGeom>
          <a:noFill/>
          <a:ln>
            <a:noFill/>
          </a:ln>
        </p:spPr>
      </p:pic>
      <p:pic>
        <p:nvPicPr>
          <p:cNvPr id="1148" name="Google Shape;1148;g1abc8dd35bc_1_57"/>
          <p:cNvPicPr preferRelativeResize="0"/>
          <p:nvPr/>
        </p:nvPicPr>
        <p:blipFill>
          <a:blip r:embed="rId5">
            <a:alphaModFix/>
          </a:blip>
          <a:stretch>
            <a:fillRect/>
          </a:stretch>
        </p:blipFill>
        <p:spPr>
          <a:xfrm>
            <a:off x="1926140" y="1998780"/>
            <a:ext cx="1911410" cy="2189995"/>
          </a:xfrm>
          <a:prstGeom prst="rect">
            <a:avLst/>
          </a:prstGeom>
          <a:noFill/>
          <a:ln>
            <a:noFill/>
          </a:ln>
        </p:spPr>
      </p:pic>
      <p:pic>
        <p:nvPicPr>
          <p:cNvPr id="1149" name="Google Shape;1149;g1abc8dd35bc_1_57"/>
          <p:cNvPicPr preferRelativeResize="0"/>
          <p:nvPr/>
        </p:nvPicPr>
        <p:blipFill>
          <a:blip r:embed="rId6">
            <a:alphaModFix/>
          </a:blip>
          <a:stretch>
            <a:fillRect/>
          </a:stretch>
        </p:blipFill>
        <p:spPr>
          <a:xfrm>
            <a:off x="4584025" y="3045124"/>
            <a:ext cx="3661099" cy="959650"/>
          </a:xfrm>
          <a:prstGeom prst="rect">
            <a:avLst/>
          </a:prstGeom>
          <a:noFill/>
          <a:ln>
            <a:noFill/>
          </a:ln>
        </p:spPr>
      </p:pic>
      <p:pic>
        <p:nvPicPr>
          <p:cNvPr id="1150" name="Google Shape;1150;g1abc8dd35bc_1_57"/>
          <p:cNvPicPr preferRelativeResize="0"/>
          <p:nvPr/>
        </p:nvPicPr>
        <p:blipFill>
          <a:blip r:embed="rId7">
            <a:alphaModFix/>
          </a:blip>
          <a:stretch>
            <a:fillRect/>
          </a:stretch>
        </p:blipFill>
        <p:spPr>
          <a:xfrm>
            <a:off x="4434538" y="980025"/>
            <a:ext cx="3810575" cy="878100"/>
          </a:xfrm>
          <a:prstGeom prst="rect">
            <a:avLst/>
          </a:prstGeom>
          <a:noFill/>
          <a:ln>
            <a:noFill/>
          </a:ln>
        </p:spPr>
      </p:pic>
      <p:sp>
        <p:nvSpPr>
          <p:cNvPr id="1151" name="Google Shape;1151;g1abc8dd35bc_1_57"/>
          <p:cNvSpPr/>
          <p:nvPr/>
        </p:nvSpPr>
        <p:spPr>
          <a:xfrm>
            <a:off x="6174088" y="2074825"/>
            <a:ext cx="331500" cy="75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1abc8dd35bc_1_57"/>
          <p:cNvSpPr txBox="1"/>
          <p:nvPr>
            <p:ph type="ctrTitle"/>
          </p:nvPr>
        </p:nvSpPr>
        <p:spPr>
          <a:xfrm>
            <a:off x="6558600" y="2299525"/>
            <a:ext cx="1390500" cy="3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000"/>
              <a:t>Signed in</a:t>
            </a:r>
            <a:endParaRPr sz="2000"/>
          </a:p>
        </p:txBody>
      </p:sp>
      <p:sp>
        <p:nvSpPr>
          <p:cNvPr id="1153" name="Google Shape;1153;g1abc8dd35bc_1_57"/>
          <p:cNvSpPr/>
          <p:nvPr/>
        </p:nvSpPr>
        <p:spPr>
          <a:xfrm>
            <a:off x="7323450" y="863950"/>
            <a:ext cx="1195500" cy="653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1abc8dd35bc_1_57"/>
          <p:cNvSpPr/>
          <p:nvPr/>
        </p:nvSpPr>
        <p:spPr>
          <a:xfrm>
            <a:off x="7323450" y="2948050"/>
            <a:ext cx="1195500" cy="653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1abe03c89af_4_1"/>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Code snippet</a:t>
            </a:r>
            <a:endParaRPr sz="2400"/>
          </a:p>
        </p:txBody>
      </p:sp>
      <p:pic>
        <p:nvPicPr>
          <p:cNvPr id="1160" name="Google Shape;1160;g1abe03c89af_4_1"/>
          <p:cNvPicPr preferRelativeResize="0"/>
          <p:nvPr/>
        </p:nvPicPr>
        <p:blipFill>
          <a:blip r:embed="rId3">
            <a:alphaModFix/>
          </a:blip>
          <a:stretch>
            <a:fillRect/>
          </a:stretch>
        </p:blipFill>
        <p:spPr>
          <a:xfrm>
            <a:off x="484988" y="1747998"/>
            <a:ext cx="4139574" cy="2031275"/>
          </a:xfrm>
          <a:prstGeom prst="rect">
            <a:avLst/>
          </a:prstGeom>
          <a:noFill/>
          <a:ln>
            <a:noFill/>
          </a:ln>
        </p:spPr>
      </p:pic>
      <p:pic>
        <p:nvPicPr>
          <p:cNvPr id="1161" name="Google Shape;1161;g1abe03c89af_4_1"/>
          <p:cNvPicPr preferRelativeResize="0"/>
          <p:nvPr/>
        </p:nvPicPr>
        <p:blipFill>
          <a:blip r:embed="rId4">
            <a:alphaModFix/>
          </a:blip>
          <a:stretch>
            <a:fillRect/>
          </a:stretch>
        </p:blipFill>
        <p:spPr>
          <a:xfrm>
            <a:off x="4703200" y="1748000"/>
            <a:ext cx="4130768" cy="2031275"/>
          </a:xfrm>
          <a:prstGeom prst="rect">
            <a:avLst/>
          </a:prstGeom>
          <a:noFill/>
          <a:ln>
            <a:noFill/>
          </a:ln>
        </p:spPr>
      </p:pic>
      <p:sp>
        <p:nvSpPr>
          <p:cNvPr id="1162" name="Google Shape;1162;g1abe03c89af_4_1"/>
          <p:cNvSpPr txBox="1"/>
          <p:nvPr>
            <p:ph type="ctrTitle"/>
          </p:nvPr>
        </p:nvSpPr>
        <p:spPr>
          <a:xfrm>
            <a:off x="1859525" y="1304975"/>
            <a:ext cx="1390500" cy="3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000"/>
              <a:t>Middleware</a:t>
            </a:r>
            <a:endParaRPr sz="2000"/>
          </a:p>
        </p:txBody>
      </p:sp>
      <p:sp>
        <p:nvSpPr>
          <p:cNvPr id="1163" name="Google Shape;1163;g1abe03c89af_4_1"/>
          <p:cNvSpPr txBox="1"/>
          <p:nvPr>
            <p:ph type="ctrTitle"/>
          </p:nvPr>
        </p:nvSpPr>
        <p:spPr>
          <a:xfrm>
            <a:off x="6361800" y="1304975"/>
            <a:ext cx="1644900" cy="3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000"/>
              <a:t>Email</a:t>
            </a:r>
            <a:r>
              <a:rPr lang="en" sz="2000"/>
              <a:t> service</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1abe03c89af_4_38"/>
          <p:cNvSpPr txBox="1"/>
          <p:nvPr>
            <p:ph type="ctrTitle"/>
          </p:nvPr>
        </p:nvSpPr>
        <p:spPr>
          <a:xfrm>
            <a:off x="618825" y="411675"/>
            <a:ext cx="3831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Code snippet - </a:t>
            </a:r>
            <a:r>
              <a:rPr lang="en" sz="2400"/>
              <a:t>interceptor</a:t>
            </a:r>
            <a:endParaRPr sz="2400"/>
          </a:p>
        </p:txBody>
      </p:sp>
      <p:pic>
        <p:nvPicPr>
          <p:cNvPr id="1169" name="Google Shape;1169;g1abe03c89af_4_38"/>
          <p:cNvPicPr preferRelativeResize="0"/>
          <p:nvPr/>
        </p:nvPicPr>
        <p:blipFill>
          <a:blip r:embed="rId3">
            <a:alphaModFix/>
          </a:blip>
          <a:stretch>
            <a:fillRect/>
          </a:stretch>
        </p:blipFill>
        <p:spPr>
          <a:xfrm>
            <a:off x="2451788" y="1376275"/>
            <a:ext cx="4240425" cy="289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g1a7bc38ac5a_0_1104"/>
          <p:cNvSpPr txBox="1"/>
          <p:nvPr>
            <p:ph idx="1" type="body"/>
          </p:nvPr>
        </p:nvSpPr>
        <p:spPr>
          <a:xfrm>
            <a:off x="713850" y="677375"/>
            <a:ext cx="7206000" cy="3496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Sign in / up, change password (full stack)</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Designed jwt, developed permission authentication</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Designed and implemented back-end framework </a:t>
            </a:r>
            <a:r>
              <a:rPr lang="en"/>
              <a:t>with Zahit</a:t>
            </a:r>
            <a:endParaRPr/>
          </a:p>
          <a:p>
            <a:pPr indent="0" lvl="0" marL="0" rtl="0" algn="l">
              <a:lnSpc>
                <a:spcPct val="100000"/>
              </a:lnSpc>
              <a:spcBef>
                <a:spcPts val="0"/>
              </a:spcBef>
              <a:spcAft>
                <a:spcPts val="0"/>
              </a:spcAft>
              <a:buNone/>
            </a:pPr>
            <a:r>
              <a:t/>
            </a:r>
            <a:endParaRPr/>
          </a:p>
          <a:p>
            <a:pPr indent="-342900" lvl="0" marL="457200" rtl="0" algn="l">
              <a:spcBef>
                <a:spcPts val="0"/>
              </a:spcBef>
              <a:spcAft>
                <a:spcPts val="0"/>
              </a:spcAft>
              <a:buSzPts val="1800"/>
              <a:buChar char="●"/>
            </a:pPr>
            <a:r>
              <a:rPr lang="en"/>
              <a:t>Project security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Node.js middleware and API request</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Email system</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Deployment(working on)≥</a:t>
            </a:r>
            <a:endParaRPr/>
          </a:p>
          <a:p>
            <a:pPr indent="0" lvl="0" marL="0" rtl="0" algn="l">
              <a:lnSpc>
                <a:spcPct val="100000"/>
              </a:lnSpc>
              <a:spcBef>
                <a:spcPts val="0"/>
              </a:spcBef>
              <a:spcAft>
                <a:spcPts val="0"/>
              </a:spcAft>
              <a:buNone/>
            </a:pPr>
            <a:r>
              <a:t/>
            </a:r>
            <a:endParaRPr/>
          </a:p>
        </p:txBody>
      </p:sp>
      <p:sp>
        <p:nvSpPr>
          <p:cNvPr id="1175" name="Google Shape;1175;g1a7bc38ac5a_0_1104"/>
          <p:cNvSpPr txBox="1"/>
          <p:nvPr>
            <p:ph type="ctrTitle"/>
          </p:nvPr>
        </p:nvSpPr>
        <p:spPr>
          <a:xfrm>
            <a:off x="284950" y="182650"/>
            <a:ext cx="5413800" cy="41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000"/>
              <a:t>Tsing as Security leader:</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g1a7bc38ac5a_0_1094"/>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Backend Testing</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79% Branch coverage</a:t>
            </a:r>
            <a:endParaRPr/>
          </a:p>
          <a:p>
            <a:pPr indent="-342900" lvl="0" marL="457200" rtl="0" algn="l">
              <a:lnSpc>
                <a:spcPct val="100000"/>
              </a:lnSpc>
              <a:spcBef>
                <a:spcPts val="0"/>
              </a:spcBef>
              <a:spcAft>
                <a:spcPts val="0"/>
              </a:spcAft>
              <a:buSzPts val="1800"/>
              <a:buChar char="●"/>
            </a:pPr>
            <a:r>
              <a:rPr lang="en"/>
              <a:t>81% Line coverage</a:t>
            </a:r>
            <a:endParaRPr/>
          </a:p>
        </p:txBody>
      </p:sp>
      <p:sp>
        <p:nvSpPr>
          <p:cNvPr id="1181" name="Google Shape;1181;g1a7bc38ac5a_0_1094"/>
          <p:cNvSpPr txBox="1"/>
          <p:nvPr>
            <p:ph type="ctrTitle"/>
          </p:nvPr>
        </p:nvSpPr>
        <p:spPr>
          <a:xfrm>
            <a:off x="618825" y="411675"/>
            <a:ext cx="4236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a:t>
            </a:r>
            <a:endParaRPr/>
          </a:p>
        </p:txBody>
      </p:sp>
      <p:pic>
        <p:nvPicPr>
          <p:cNvPr id="1182" name="Google Shape;1182;g1a7bc38ac5a_0_1094"/>
          <p:cNvPicPr preferRelativeResize="0"/>
          <p:nvPr/>
        </p:nvPicPr>
        <p:blipFill>
          <a:blip r:embed="rId3">
            <a:alphaModFix/>
          </a:blip>
          <a:stretch>
            <a:fillRect/>
          </a:stretch>
        </p:blipFill>
        <p:spPr>
          <a:xfrm>
            <a:off x="3638800" y="52350"/>
            <a:ext cx="5367249" cy="3495926"/>
          </a:xfrm>
          <a:prstGeom prst="rect">
            <a:avLst/>
          </a:prstGeom>
          <a:noFill/>
          <a:ln>
            <a:noFill/>
          </a:ln>
        </p:spPr>
      </p:pic>
      <p:pic>
        <p:nvPicPr>
          <p:cNvPr id="1183" name="Google Shape;1183;g1a7bc38ac5a_0_1094"/>
          <p:cNvPicPr preferRelativeResize="0"/>
          <p:nvPr/>
        </p:nvPicPr>
        <p:blipFill>
          <a:blip r:embed="rId4">
            <a:alphaModFix/>
          </a:blip>
          <a:stretch>
            <a:fillRect/>
          </a:stretch>
        </p:blipFill>
        <p:spPr>
          <a:xfrm>
            <a:off x="618825" y="2986751"/>
            <a:ext cx="2699451" cy="204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abe03c89af_0_2"/>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Frontend</a:t>
            </a:r>
            <a:r>
              <a:rPr lang="en"/>
              <a:t> Testing</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Not much contribution</a:t>
            </a:r>
            <a:endParaRPr/>
          </a:p>
          <a:p>
            <a:pPr indent="-342900" lvl="0" marL="457200" rtl="0" algn="l">
              <a:lnSpc>
                <a:spcPct val="100000"/>
              </a:lnSpc>
              <a:spcBef>
                <a:spcPts val="0"/>
              </a:spcBef>
              <a:spcAft>
                <a:spcPts val="0"/>
              </a:spcAft>
              <a:buSzPts val="1800"/>
              <a:buChar char="●"/>
            </a:pPr>
            <a:r>
              <a:rPr lang="en"/>
              <a:t>Added 2 test cases</a:t>
            </a:r>
            <a:endParaRPr/>
          </a:p>
        </p:txBody>
      </p:sp>
      <p:sp>
        <p:nvSpPr>
          <p:cNvPr id="1189" name="Google Shape;1189;g1abe03c89af_0_2"/>
          <p:cNvSpPr txBox="1"/>
          <p:nvPr>
            <p:ph type="ctrTitle"/>
          </p:nvPr>
        </p:nvSpPr>
        <p:spPr>
          <a:xfrm>
            <a:off x="618825" y="411675"/>
            <a:ext cx="4236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a:t>
            </a:r>
            <a:endParaRPr/>
          </a:p>
        </p:txBody>
      </p:sp>
      <p:pic>
        <p:nvPicPr>
          <p:cNvPr id="1190" name="Google Shape;1190;g1abe03c89af_0_2"/>
          <p:cNvPicPr preferRelativeResize="0"/>
          <p:nvPr/>
        </p:nvPicPr>
        <p:blipFill>
          <a:blip r:embed="rId3">
            <a:alphaModFix/>
          </a:blip>
          <a:stretch>
            <a:fillRect/>
          </a:stretch>
        </p:blipFill>
        <p:spPr>
          <a:xfrm>
            <a:off x="308250" y="2990850"/>
            <a:ext cx="3237851" cy="1270775"/>
          </a:xfrm>
          <a:prstGeom prst="rect">
            <a:avLst/>
          </a:prstGeom>
          <a:noFill/>
          <a:ln>
            <a:noFill/>
          </a:ln>
        </p:spPr>
      </p:pic>
      <p:pic>
        <p:nvPicPr>
          <p:cNvPr id="1191" name="Google Shape;1191;g1abe03c89af_0_2"/>
          <p:cNvPicPr preferRelativeResize="0"/>
          <p:nvPr/>
        </p:nvPicPr>
        <p:blipFill>
          <a:blip r:embed="rId4">
            <a:alphaModFix/>
          </a:blip>
          <a:stretch>
            <a:fillRect/>
          </a:stretch>
        </p:blipFill>
        <p:spPr>
          <a:xfrm>
            <a:off x="3546100" y="352575"/>
            <a:ext cx="6001899" cy="4097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g1abc8dd35bc_0_0"/>
          <p:cNvSpPr txBox="1"/>
          <p:nvPr>
            <p:ph idx="1" type="body"/>
          </p:nvPr>
        </p:nvSpPr>
        <p:spPr>
          <a:xfrm>
            <a:off x="618825" y="989475"/>
            <a:ext cx="4938600" cy="2377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Path coverage? Condition coverage?</a:t>
            </a:r>
            <a:endParaRPr/>
          </a:p>
          <a:p>
            <a:pPr indent="-342900" lvl="0" marL="457200" rtl="0" algn="l">
              <a:lnSpc>
                <a:spcPct val="100000"/>
              </a:lnSpc>
              <a:spcBef>
                <a:spcPts val="0"/>
              </a:spcBef>
              <a:spcAft>
                <a:spcPts val="0"/>
              </a:spcAft>
              <a:buSzPts val="1800"/>
              <a:buChar char="●"/>
            </a:pPr>
            <a:r>
              <a:rPr lang="en"/>
              <a:t>User end-to-end testing (cypress.js)</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Refactoring tests after changes</a:t>
            </a:r>
            <a:endParaRPr/>
          </a:p>
          <a:p>
            <a:pPr indent="-342900" lvl="0" marL="457200" rtl="0" algn="l">
              <a:lnSpc>
                <a:spcPct val="100000"/>
              </a:lnSpc>
              <a:spcBef>
                <a:spcPts val="0"/>
              </a:spcBef>
              <a:spcAft>
                <a:spcPts val="0"/>
              </a:spcAft>
              <a:buSzPts val="1800"/>
              <a:buChar char="●"/>
            </a:pPr>
            <a:r>
              <a:rPr lang="en"/>
              <a:t>Tests guided us to a better </a:t>
            </a:r>
            <a:endParaRPr/>
          </a:p>
          <a:p>
            <a:pPr indent="0" lvl="0" marL="457200" rtl="0" algn="l">
              <a:lnSpc>
                <a:spcPct val="100000"/>
              </a:lnSpc>
              <a:spcBef>
                <a:spcPts val="0"/>
              </a:spcBef>
              <a:spcAft>
                <a:spcPts val="0"/>
              </a:spcAft>
              <a:buNone/>
            </a:pPr>
            <a:r>
              <a:rPr lang="en"/>
              <a:t>Implementation</a:t>
            </a:r>
            <a:endParaRPr/>
          </a:p>
          <a:p>
            <a:pPr indent="-342900" lvl="0" marL="457200" rtl="0" algn="l">
              <a:lnSpc>
                <a:spcPct val="100000"/>
              </a:lnSpc>
              <a:spcBef>
                <a:spcPts val="0"/>
              </a:spcBef>
              <a:spcAft>
                <a:spcPts val="0"/>
              </a:spcAft>
              <a:buSzPts val="1800"/>
              <a:buChar char="●"/>
            </a:pPr>
            <a:r>
              <a:rPr lang="en" strike="sngStrike"/>
              <a:t>37.8K total line of code.</a:t>
            </a:r>
            <a:r>
              <a:rPr lang="en"/>
              <a:t> </a:t>
            </a:r>
            <a:endParaRPr/>
          </a:p>
          <a:p>
            <a:pPr indent="-342900" lvl="0" marL="457200" rtl="0" algn="l">
              <a:lnSpc>
                <a:spcPct val="100000"/>
              </a:lnSpc>
              <a:spcBef>
                <a:spcPts val="0"/>
              </a:spcBef>
              <a:spcAft>
                <a:spcPts val="0"/>
              </a:spcAft>
              <a:buSzPts val="1800"/>
              <a:buChar char="●"/>
            </a:pPr>
            <a:r>
              <a:rPr lang="en"/>
              <a:t>11.4K lines of </a:t>
            </a:r>
            <a:r>
              <a:rPr lang="en"/>
              <a:t>genuine</a:t>
            </a:r>
            <a:r>
              <a:rPr lang="en"/>
              <a:t> contribution</a:t>
            </a:r>
            <a:endParaRPr/>
          </a:p>
          <a:p>
            <a:pPr indent="0" lvl="0" marL="457200" rtl="0" algn="l">
              <a:lnSpc>
                <a:spcPct val="100000"/>
              </a:lnSpc>
              <a:spcBef>
                <a:spcPts val="0"/>
              </a:spcBef>
              <a:spcAft>
                <a:spcPts val="0"/>
              </a:spcAft>
              <a:buNone/>
            </a:pPr>
            <a:r>
              <a:t/>
            </a:r>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sp>
        <p:nvSpPr>
          <p:cNvPr id="1197" name="Google Shape;1197;g1abc8dd35bc_0_0"/>
          <p:cNvSpPr txBox="1"/>
          <p:nvPr>
            <p:ph type="ctrTitle"/>
          </p:nvPr>
        </p:nvSpPr>
        <p:spPr>
          <a:xfrm>
            <a:off x="618825" y="411675"/>
            <a:ext cx="4236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TESTING</a:t>
            </a:r>
            <a:endParaRPr/>
          </a:p>
        </p:txBody>
      </p:sp>
      <p:pic>
        <p:nvPicPr>
          <p:cNvPr id="1198" name="Google Shape;1198;g1abc8dd35bc_0_0"/>
          <p:cNvPicPr preferRelativeResize="0"/>
          <p:nvPr/>
        </p:nvPicPr>
        <p:blipFill>
          <a:blip r:embed="rId3">
            <a:alphaModFix/>
          </a:blip>
          <a:stretch>
            <a:fillRect/>
          </a:stretch>
        </p:blipFill>
        <p:spPr>
          <a:xfrm>
            <a:off x="5133725" y="1133250"/>
            <a:ext cx="3914899" cy="2433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1abc8dd35bc_0_21"/>
          <p:cNvSpPr txBox="1"/>
          <p:nvPr>
            <p:ph idx="1" type="body"/>
          </p:nvPr>
        </p:nvSpPr>
        <p:spPr>
          <a:xfrm>
            <a:off x="608975" y="772700"/>
            <a:ext cx="8081700" cy="3986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General design of the system, possible use cases and features</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Mongo Cloud Database and backend integration</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Backend =&gt; Backend template </a:t>
            </a:r>
            <a:r>
              <a:rPr lang="en" sz="1600"/>
              <a:t>(node + express)</a:t>
            </a:r>
            <a:r>
              <a:rPr lang="en" sz="1600"/>
              <a:t> configuration with Tsing, Backend project structure, Item(medicine) model, controller, API and testing</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Frontend =&gt; </a:t>
            </a:r>
            <a:r>
              <a:rPr lang="en" sz="1600"/>
              <a:t>Frontend</a:t>
            </a:r>
            <a:r>
              <a:rPr lang="en" sz="1600"/>
              <a:t> template </a:t>
            </a:r>
            <a:r>
              <a:rPr lang="en" sz="1600"/>
              <a:t>(vite)</a:t>
            </a:r>
            <a:r>
              <a:rPr lang="en" sz="1600"/>
              <a:t> configuration with Christol </a:t>
            </a:r>
            <a:endParaRPr sz="1600"/>
          </a:p>
          <a:p>
            <a:pPr indent="-330200" lvl="0" marL="457200" rtl="0" algn="l">
              <a:lnSpc>
                <a:spcPct val="100000"/>
              </a:lnSpc>
              <a:spcBef>
                <a:spcPts val="0"/>
              </a:spcBef>
              <a:spcAft>
                <a:spcPts val="0"/>
              </a:spcAft>
              <a:buSzPts val="1600"/>
              <a:buChar char="●"/>
            </a:pPr>
            <a:r>
              <a:rPr lang="en" sz="1600"/>
              <a:t>UI =&gt; Navbar, Searchbar, Banner, Prescription Drawer, Shopping page Category Filter, Shopping Cart</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Checkout Page with all UI, functionalities and backend integration. Frontend test cases</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b="1" lang="en" sz="1600" u="sng"/>
              <a:t>Redux global state management</a:t>
            </a:r>
            <a:r>
              <a:rPr lang="en" sz="1600" u="sng"/>
              <a:t> </a:t>
            </a:r>
            <a:r>
              <a:rPr lang="en" sz="1600"/>
              <a:t>with React</a:t>
            </a:r>
            <a:endParaRPr sz="1600"/>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sp>
        <p:nvSpPr>
          <p:cNvPr id="1204" name="Google Shape;1204;g1abc8dd35bc_0_21"/>
          <p:cNvSpPr txBox="1"/>
          <p:nvPr>
            <p:ph type="ctrTitle"/>
          </p:nvPr>
        </p:nvSpPr>
        <p:spPr>
          <a:xfrm>
            <a:off x="776475" y="194900"/>
            <a:ext cx="4236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Zahit’s Contribution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1abc8dd35bc_0_26"/>
          <p:cNvSpPr txBox="1"/>
          <p:nvPr>
            <p:ph idx="1" type="body"/>
          </p:nvPr>
        </p:nvSpPr>
        <p:spPr>
          <a:xfrm>
            <a:off x="618825" y="989475"/>
            <a:ext cx="8268900" cy="39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sp>
        <p:nvSpPr>
          <p:cNvPr id="1210" name="Google Shape;1210;g1abc8dd35bc_0_26"/>
          <p:cNvSpPr txBox="1"/>
          <p:nvPr>
            <p:ph type="ctrTitle"/>
          </p:nvPr>
        </p:nvSpPr>
        <p:spPr>
          <a:xfrm>
            <a:off x="618825" y="411675"/>
            <a:ext cx="4236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Redux</a:t>
            </a:r>
            <a:endParaRPr/>
          </a:p>
        </p:txBody>
      </p:sp>
      <p:pic>
        <p:nvPicPr>
          <p:cNvPr id="1211" name="Google Shape;1211;g1abc8dd35bc_0_26"/>
          <p:cNvPicPr preferRelativeResize="0"/>
          <p:nvPr/>
        </p:nvPicPr>
        <p:blipFill>
          <a:blip r:embed="rId3">
            <a:alphaModFix/>
          </a:blip>
          <a:stretch>
            <a:fillRect/>
          </a:stretch>
        </p:blipFill>
        <p:spPr>
          <a:xfrm>
            <a:off x="5072575" y="1546975"/>
            <a:ext cx="3756100" cy="2148050"/>
          </a:xfrm>
          <a:prstGeom prst="rect">
            <a:avLst/>
          </a:prstGeom>
          <a:noFill/>
          <a:ln>
            <a:noFill/>
          </a:ln>
        </p:spPr>
      </p:pic>
      <p:pic>
        <p:nvPicPr>
          <p:cNvPr id="1212" name="Google Shape;1212;g1abc8dd35bc_0_26"/>
          <p:cNvPicPr preferRelativeResize="0"/>
          <p:nvPr/>
        </p:nvPicPr>
        <p:blipFill>
          <a:blip r:embed="rId4">
            <a:alphaModFix/>
          </a:blip>
          <a:stretch>
            <a:fillRect/>
          </a:stretch>
        </p:blipFill>
        <p:spPr>
          <a:xfrm>
            <a:off x="1024750" y="989475"/>
            <a:ext cx="3674125" cy="338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1ab8e2031c6_0_7"/>
          <p:cNvSpPr txBox="1"/>
          <p:nvPr>
            <p:ph type="ctrTitle"/>
          </p:nvPr>
        </p:nvSpPr>
        <p:spPr>
          <a:xfrm>
            <a:off x="1561650" y="64888"/>
            <a:ext cx="60207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Look and Retrospective Look</a:t>
            </a:r>
            <a:endParaRPr/>
          </a:p>
        </p:txBody>
      </p:sp>
      <p:pic>
        <p:nvPicPr>
          <p:cNvPr id="1218" name="Google Shape;1218;g1ab8e2031c6_0_7"/>
          <p:cNvPicPr preferRelativeResize="0"/>
          <p:nvPr/>
        </p:nvPicPr>
        <p:blipFill>
          <a:blip r:embed="rId3">
            <a:alphaModFix/>
          </a:blip>
          <a:stretch>
            <a:fillRect/>
          </a:stretch>
        </p:blipFill>
        <p:spPr>
          <a:xfrm>
            <a:off x="2220888" y="1767825"/>
            <a:ext cx="4702225" cy="314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
          <p:cNvSpPr txBox="1"/>
          <p:nvPr>
            <p:ph idx="4" type="ctrTitle"/>
          </p:nvPr>
        </p:nvSpPr>
        <p:spPr>
          <a:xfrm>
            <a:off x="3942834" y="3396800"/>
            <a:ext cx="1386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REVIEWING</a:t>
            </a:r>
            <a:endParaRPr/>
          </a:p>
        </p:txBody>
      </p:sp>
      <p:sp>
        <p:nvSpPr>
          <p:cNvPr id="967" name="Google Shape;967;p3"/>
          <p:cNvSpPr txBox="1"/>
          <p:nvPr>
            <p:ph type="ctrTitle"/>
          </p:nvPr>
        </p:nvSpPr>
        <p:spPr>
          <a:xfrm>
            <a:off x="1223300" y="3396800"/>
            <a:ext cx="2152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THIS ITERATION</a:t>
            </a:r>
            <a:endParaRPr/>
          </a:p>
        </p:txBody>
      </p:sp>
      <p:sp>
        <p:nvSpPr>
          <p:cNvPr id="968" name="Google Shape;968;p3"/>
          <p:cNvSpPr txBox="1"/>
          <p:nvPr>
            <p:ph idx="2" type="subTitle"/>
          </p:nvPr>
        </p:nvSpPr>
        <p:spPr>
          <a:xfrm>
            <a:off x="1223300" y="3829680"/>
            <a:ext cx="17556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What have we accomplished during this iteration?</a:t>
            </a:r>
            <a:endParaRPr/>
          </a:p>
        </p:txBody>
      </p:sp>
      <p:sp>
        <p:nvSpPr>
          <p:cNvPr id="969" name="Google Shape;969;p3"/>
          <p:cNvSpPr txBox="1"/>
          <p:nvPr>
            <p:ph idx="3" type="title"/>
          </p:nvPr>
        </p:nvSpPr>
        <p:spPr>
          <a:xfrm>
            <a:off x="1223300"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01</a:t>
            </a:r>
            <a:endParaRPr/>
          </a:p>
        </p:txBody>
      </p:sp>
      <p:sp>
        <p:nvSpPr>
          <p:cNvPr id="970" name="Google Shape;970;p3"/>
          <p:cNvSpPr txBox="1"/>
          <p:nvPr>
            <p:ph idx="13" type="ctrTitle"/>
          </p:nvPr>
        </p:nvSpPr>
        <p:spPr>
          <a:xfrm>
            <a:off x="6666296" y="3396800"/>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CONCLUSION</a:t>
            </a:r>
            <a:endParaRPr/>
          </a:p>
        </p:txBody>
      </p:sp>
      <p:sp>
        <p:nvSpPr>
          <p:cNvPr id="971" name="Google Shape;971;p3"/>
          <p:cNvSpPr txBox="1"/>
          <p:nvPr>
            <p:ph idx="1" type="subTitle"/>
          </p:nvPr>
        </p:nvSpPr>
        <p:spPr>
          <a:xfrm>
            <a:off x="6666298" y="3829675"/>
            <a:ext cx="1753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Conclusion and future work</a:t>
            </a:r>
            <a:endParaRPr/>
          </a:p>
        </p:txBody>
      </p:sp>
      <p:sp>
        <p:nvSpPr>
          <p:cNvPr id="972" name="Google Shape;972;p3"/>
          <p:cNvSpPr txBox="1"/>
          <p:nvPr>
            <p:ph idx="5" type="subTitle"/>
          </p:nvPr>
        </p:nvSpPr>
        <p:spPr>
          <a:xfrm>
            <a:off x="3942827" y="3829680"/>
            <a:ext cx="17556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Overview of the project, from requirements to deployment</a:t>
            </a:r>
            <a:endParaRPr/>
          </a:p>
        </p:txBody>
      </p:sp>
      <p:sp>
        <p:nvSpPr>
          <p:cNvPr id="973" name="Google Shape;973;p3"/>
          <p:cNvSpPr txBox="1"/>
          <p:nvPr>
            <p:ph idx="6" type="title"/>
          </p:nvPr>
        </p:nvSpPr>
        <p:spPr>
          <a:xfrm>
            <a:off x="3942827"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02</a:t>
            </a:r>
            <a:endParaRPr/>
          </a:p>
        </p:txBody>
      </p:sp>
      <p:sp>
        <p:nvSpPr>
          <p:cNvPr id="974" name="Google Shape;974;p3"/>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TABLE OF CONTENTS</a:t>
            </a:r>
            <a:endParaRPr/>
          </a:p>
        </p:txBody>
      </p:sp>
      <p:sp>
        <p:nvSpPr>
          <p:cNvPr id="975" name="Google Shape;975;p3"/>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7" name="Google Shape;977;p3"/>
          <p:cNvCxnSpPr>
            <a:stCxn id="975" idx="1"/>
            <a:endCxn id="969"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cxnSp>
        <p:nvCxnSpPr>
          <p:cNvPr id="978" name="Google Shape;978;p3"/>
          <p:cNvCxnSpPr>
            <a:stCxn id="976" idx="1"/>
            <a:endCxn id="973"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sp>
        <p:nvSpPr>
          <p:cNvPr id="979" name="Google Shape;979;p3"/>
          <p:cNvSpPr txBox="1"/>
          <p:nvPr>
            <p:ph idx="9" type="title"/>
          </p:nvPr>
        </p:nvSpPr>
        <p:spPr>
          <a:xfrm>
            <a:off x="6665704"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03</a:t>
            </a:r>
            <a:endParaRPr/>
          </a:p>
        </p:txBody>
      </p:sp>
      <p:cxnSp>
        <p:nvCxnSpPr>
          <p:cNvPr id="980" name="Google Shape;980;p3"/>
          <p:cNvCxnSpPr>
            <a:stCxn id="981" idx="1"/>
            <a:endCxn id="979"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sp>
        <p:nvSpPr>
          <p:cNvPr id="982" name="Google Shape;982;p3"/>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4" name="Google Shape;984;p3"/>
          <p:cNvGrpSpPr/>
          <p:nvPr/>
        </p:nvGrpSpPr>
        <p:grpSpPr>
          <a:xfrm>
            <a:off x="4075558" y="1684660"/>
            <a:ext cx="577210" cy="580284"/>
            <a:chOff x="3095745" y="3805393"/>
            <a:chExt cx="352840" cy="354718"/>
          </a:xfrm>
        </p:grpSpPr>
        <p:sp>
          <p:nvSpPr>
            <p:cNvPr id="985" name="Google Shape;985;p3"/>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1" name="Google Shape;991;p3"/>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2" name="Google Shape;992;p3"/>
          <p:cNvGrpSpPr/>
          <p:nvPr/>
        </p:nvGrpSpPr>
        <p:grpSpPr>
          <a:xfrm>
            <a:off x="6789179" y="1684656"/>
            <a:ext cx="583819" cy="580314"/>
            <a:chOff x="3541011" y="3367320"/>
            <a:chExt cx="348257" cy="346188"/>
          </a:xfrm>
        </p:grpSpPr>
        <p:sp>
          <p:nvSpPr>
            <p:cNvPr id="993" name="Google Shape;993;p3"/>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3"/>
          <p:cNvSpPr txBox="1"/>
          <p:nvPr>
            <p:ph type="title"/>
          </p:nvPr>
        </p:nvSpPr>
        <p:spPr>
          <a:xfrm>
            <a:off x="2471150" y="1830075"/>
            <a:ext cx="3823200" cy="112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THANKS</a:t>
            </a:r>
            <a:endParaRPr/>
          </a:p>
        </p:txBody>
      </p:sp>
      <p:sp>
        <p:nvSpPr>
          <p:cNvPr id="1224" name="Google Shape;1224;p23"/>
          <p:cNvSpPr txBox="1"/>
          <p:nvPr>
            <p:ph idx="1" type="subTitle"/>
          </p:nvPr>
        </p:nvSpPr>
        <p:spPr>
          <a:xfrm>
            <a:off x="2902550" y="540000"/>
            <a:ext cx="2960400" cy="135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rPr lang="en">
                <a:solidFill>
                  <a:schemeClr val="accent2"/>
                </a:solidFill>
              </a:rPr>
              <a:t>Do you have any questions?</a:t>
            </a:r>
            <a:endParaRPr/>
          </a:p>
        </p:txBody>
      </p:sp>
      <p:sp>
        <p:nvSpPr>
          <p:cNvPr id="1225" name="Google Shape;1225;p23"/>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Maven Pro"/>
                <a:ea typeface="Maven Pro"/>
                <a:cs typeface="Maven Pro"/>
                <a:sym typeface="Maven Pro"/>
              </a:rPr>
              <a:t>Please keep this slide for attribution</a:t>
            </a:r>
            <a:endParaRPr b="0" i="0" sz="1000" u="none" cap="none" strike="noStrike">
              <a:solidFill>
                <a:schemeClr val="lt1"/>
              </a:solidFill>
              <a:latin typeface="Maven Pro"/>
              <a:ea typeface="Maven Pro"/>
              <a:cs typeface="Maven Pro"/>
              <a:sym typeface="Maven Pro"/>
            </a:endParaRPr>
          </a:p>
        </p:txBody>
      </p:sp>
      <p:sp>
        <p:nvSpPr>
          <p:cNvPr id="1226" name="Google Shape;1226;p23"/>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23"/>
          <p:cNvGrpSpPr/>
          <p:nvPr/>
        </p:nvGrpSpPr>
        <p:grpSpPr>
          <a:xfrm>
            <a:off x="7981434" y="-1177061"/>
            <a:ext cx="203789" cy="1274755"/>
            <a:chOff x="2877432" y="975334"/>
            <a:chExt cx="188886" cy="1181532"/>
          </a:xfrm>
        </p:grpSpPr>
        <p:sp>
          <p:nvSpPr>
            <p:cNvPr id="1228" name="Google Shape;1228;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1" name="Google Shape;1231;p23"/>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3"/>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3"/>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3"/>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3"/>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6" name="Google Shape;1236;p23"/>
          <p:cNvGrpSpPr/>
          <p:nvPr/>
        </p:nvGrpSpPr>
        <p:grpSpPr>
          <a:xfrm>
            <a:off x="3407882" y="3252461"/>
            <a:ext cx="261630" cy="261630"/>
            <a:chOff x="3368074" y="3882537"/>
            <a:chExt cx="215298" cy="215298"/>
          </a:xfrm>
        </p:grpSpPr>
        <p:sp>
          <p:nvSpPr>
            <p:cNvPr id="1237" name="Google Shape;1237;p2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0" name="Google Shape;1240;p23"/>
          <p:cNvSpPr/>
          <p:nvPr/>
        </p:nvSpPr>
        <p:spPr>
          <a:xfrm>
            <a:off x="5066623" y="3252448"/>
            <a:ext cx="320355" cy="261656"/>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1" name="Google Shape;1241;p23"/>
          <p:cNvGrpSpPr/>
          <p:nvPr/>
        </p:nvGrpSpPr>
        <p:grpSpPr>
          <a:xfrm>
            <a:off x="4236456" y="3252450"/>
            <a:ext cx="292574" cy="261652"/>
            <a:chOff x="3824739" y="3890112"/>
            <a:chExt cx="208105" cy="186110"/>
          </a:xfrm>
        </p:grpSpPr>
        <p:sp>
          <p:nvSpPr>
            <p:cNvPr id="1242" name="Google Shape;1242;p2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48" name="Shape 1248"/>
        <p:cNvGrpSpPr/>
        <p:nvPr/>
      </p:nvGrpSpPr>
      <p:grpSpPr>
        <a:xfrm>
          <a:off x="0" y="0"/>
          <a:ext cx="0" cy="0"/>
          <a:chOff x="0" y="0"/>
          <a:chExt cx="0" cy="0"/>
        </a:xfrm>
      </p:grpSpPr>
      <p:pic>
        <p:nvPicPr>
          <p:cNvPr id="1249" name="Google Shape;1249;p41">
            <a:hlinkClick r:id="rId3"/>
          </p:cNvPr>
          <p:cNvPicPr preferRelativeResize="0"/>
          <p:nvPr/>
        </p:nvPicPr>
        <p:blipFill rotWithShape="1">
          <a:blip r:embed="rId4">
            <a:alphaModFix/>
          </a:blip>
          <a:srcRect b="0" l="0" r="0" t="0"/>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
          <p:cNvSpPr txBox="1"/>
          <p:nvPr>
            <p:ph type="title"/>
          </p:nvPr>
        </p:nvSpPr>
        <p:spPr>
          <a:xfrm>
            <a:off x="2037000" y="1496400"/>
            <a:ext cx="5070000" cy="215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THE ITERATION</a:t>
            </a:r>
            <a:endParaRPr/>
          </a:p>
          <a:p>
            <a:pPr indent="0" lvl="0" marL="0" rtl="0" algn="ctr">
              <a:lnSpc>
                <a:spcPct val="100000"/>
              </a:lnSpc>
              <a:spcBef>
                <a:spcPts val="0"/>
              </a:spcBef>
              <a:spcAft>
                <a:spcPts val="0"/>
              </a:spcAft>
              <a:buSzPts val="4800"/>
              <a:buNone/>
            </a:pPr>
            <a:r>
              <a:rPr lang="en">
                <a:solidFill>
                  <a:schemeClr val="accent3"/>
                </a:solidFill>
              </a:rPr>
              <a:t>OF INTEGRATION</a:t>
            </a:r>
            <a:endParaRPr>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1ab315da957_0_12"/>
          <p:cNvSpPr txBox="1"/>
          <p:nvPr>
            <p:ph idx="1" type="body"/>
          </p:nvPr>
        </p:nvSpPr>
        <p:spPr>
          <a:xfrm>
            <a:off x="618825" y="989475"/>
            <a:ext cx="3534300" cy="25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Iteration Goals:</a:t>
            </a:r>
            <a:endParaRPr/>
          </a:p>
          <a:p>
            <a:pPr indent="-342900" lvl="0" marL="457200" rtl="0" algn="l">
              <a:spcBef>
                <a:spcPts val="0"/>
              </a:spcBef>
              <a:spcAft>
                <a:spcPts val="0"/>
              </a:spcAft>
              <a:buSzPts val="1800"/>
              <a:buChar char="●"/>
            </a:pPr>
            <a:r>
              <a:rPr lang="en"/>
              <a:t>Invest in team cohesion and effective collaboration</a:t>
            </a:r>
            <a:endParaRPr/>
          </a:p>
          <a:p>
            <a:pPr indent="-342900" lvl="0" marL="457200" rtl="0" algn="l">
              <a:spcBef>
                <a:spcPts val="0"/>
              </a:spcBef>
              <a:spcAft>
                <a:spcPts val="0"/>
              </a:spcAft>
              <a:buSzPts val="1800"/>
              <a:buChar char="●"/>
            </a:pPr>
            <a:r>
              <a:rPr lang="en"/>
              <a:t>Contribute front end code</a:t>
            </a:r>
            <a:endParaRPr/>
          </a:p>
          <a:p>
            <a:pPr indent="-317500" lvl="1" marL="914400" rtl="0" algn="l">
              <a:spcBef>
                <a:spcPts val="0"/>
              </a:spcBef>
              <a:spcAft>
                <a:spcPts val="0"/>
              </a:spcAft>
              <a:buSzPts val="1400"/>
              <a:buChar char="○"/>
            </a:pPr>
            <a:r>
              <a:rPr lang="en"/>
              <a:t>Shopping Cart Logic</a:t>
            </a:r>
            <a:endParaRPr/>
          </a:p>
          <a:p>
            <a:pPr indent="-342900" lvl="0" marL="457200" rtl="0" algn="l">
              <a:spcBef>
                <a:spcPts val="0"/>
              </a:spcBef>
              <a:spcAft>
                <a:spcPts val="0"/>
              </a:spcAft>
              <a:buSzPts val="1800"/>
              <a:buChar char="●"/>
            </a:pPr>
            <a:r>
              <a:rPr lang="en"/>
              <a:t>Coordinate meetings and provide support to my team in any way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7" name="Google Shape;1007;g1ab315da957_0_12"/>
          <p:cNvSpPr txBox="1"/>
          <p:nvPr>
            <p:ph type="ctrTitle"/>
          </p:nvPr>
        </p:nvSpPr>
        <p:spPr>
          <a:xfrm>
            <a:off x="618825" y="411675"/>
            <a:ext cx="6630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Leader - Ryan Burns </a:t>
            </a:r>
            <a:endParaRPr/>
          </a:p>
        </p:txBody>
      </p:sp>
      <p:sp>
        <p:nvSpPr>
          <p:cNvPr id="1008" name="Google Shape;1008;g1ab315da957_0_12"/>
          <p:cNvSpPr txBox="1"/>
          <p:nvPr/>
        </p:nvSpPr>
        <p:spPr>
          <a:xfrm>
            <a:off x="4528650" y="989475"/>
            <a:ext cx="3913800" cy="2678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Iteration Accomplishments:</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Learned to code using React &amp; TypeScript. </a:t>
            </a:r>
            <a:endParaRPr sz="1800">
              <a:solidFill>
                <a:schemeClr val="lt1"/>
              </a:solidFill>
              <a:latin typeface="Maven Pro"/>
              <a:ea typeface="Maven Pro"/>
              <a:cs typeface="Maven Pro"/>
              <a:sym typeface="Maven Pro"/>
            </a:endParaRPr>
          </a:p>
          <a:p>
            <a:pPr indent="-342900" lvl="1" marL="9144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When my implementation failed I turned to my team.</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Submitted 100+ Documents to MongoDB when we ran into an API roadblock</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sp>
        <p:nvSpPr>
          <p:cNvPr id="1009" name="Google Shape;1009;g1ab315da957_0_12"/>
          <p:cNvSpPr txBox="1"/>
          <p:nvPr/>
        </p:nvSpPr>
        <p:spPr>
          <a:xfrm>
            <a:off x="2088625" y="3679500"/>
            <a:ext cx="4538400" cy="12621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What Did I Learn?</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lang="en">
                <a:solidFill>
                  <a:schemeClr val="lt1"/>
                </a:solidFill>
                <a:latin typeface="Maven Pro"/>
                <a:ea typeface="Maven Pro"/>
                <a:cs typeface="Maven Pro"/>
                <a:sym typeface="Maven Pro"/>
              </a:rPr>
              <a:t>Be open and honest</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
                <a:solidFill>
                  <a:schemeClr val="lt1"/>
                </a:solidFill>
                <a:latin typeface="Maven Pro"/>
                <a:ea typeface="Maven Pro"/>
                <a:cs typeface="Maven Pro"/>
                <a:sym typeface="Maven Pro"/>
              </a:rPr>
              <a:t>Be willing to learn</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
                <a:solidFill>
                  <a:schemeClr val="lt1"/>
                </a:solidFill>
                <a:latin typeface="Maven Pro"/>
                <a:ea typeface="Maven Pro"/>
                <a:cs typeface="Maven Pro"/>
                <a:sym typeface="Maven Pro"/>
              </a:rPr>
              <a:t>Be prepared to pivot</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
                <a:solidFill>
                  <a:schemeClr val="lt1"/>
                </a:solidFill>
                <a:latin typeface="Maven Pro"/>
                <a:ea typeface="Maven Pro"/>
                <a:cs typeface="Maven Pro"/>
                <a:sym typeface="Maven Pro"/>
              </a:rPr>
              <a:t>Be Accountable </a:t>
            </a:r>
            <a:endParaRPr>
              <a:solidFill>
                <a:schemeClr val="lt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1a7bc38ac5a_0_1079"/>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ADVANCEMENTS</a:t>
            </a:r>
            <a:endParaRPr/>
          </a:p>
        </p:txBody>
      </p:sp>
      <p:sp>
        <p:nvSpPr>
          <p:cNvPr id="1015" name="Google Shape;1015;g1a7bc38ac5a_0_1079"/>
          <p:cNvSpPr txBox="1"/>
          <p:nvPr>
            <p:ph idx="1" type="body"/>
          </p:nvPr>
        </p:nvSpPr>
        <p:spPr>
          <a:xfrm>
            <a:off x="969000" y="1061350"/>
            <a:ext cx="7206000" cy="28191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Product searching and filtering, product details</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Shopping cart</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Checkout page</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Create prescription, send email to customer</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Retrieve</a:t>
            </a:r>
            <a:r>
              <a:rPr lang="en" sz="2000"/>
              <a:t> prescription</a:t>
            </a:r>
            <a:endParaRPr sz="2000"/>
          </a:p>
          <a:p>
            <a:pPr indent="0" lvl="0" marL="0" rtl="0" algn="l">
              <a:lnSpc>
                <a:spcPct val="100000"/>
              </a:lnSpc>
              <a:spcBef>
                <a:spcPts val="0"/>
              </a:spcBef>
              <a:spcAft>
                <a:spcPts val="0"/>
              </a:spcAft>
              <a:buNone/>
            </a:pPr>
            <a:r>
              <a:t/>
            </a:r>
            <a:endParaRPr sz="2000"/>
          </a:p>
          <a:p>
            <a:pPr indent="0" lvl="0" marL="45720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a8ec3803d9_0_47"/>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1a8ec3803d9_0_47"/>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 Functionality</a:t>
            </a:r>
            <a:endParaRPr/>
          </a:p>
        </p:txBody>
      </p:sp>
      <p:grpSp>
        <p:nvGrpSpPr>
          <p:cNvPr id="1022" name="Google Shape;1022;g1a8ec3803d9_0_47"/>
          <p:cNvGrpSpPr/>
          <p:nvPr/>
        </p:nvGrpSpPr>
        <p:grpSpPr>
          <a:xfrm>
            <a:off x="5849643" y="140682"/>
            <a:ext cx="2850734" cy="1909902"/>
            <a:chOff x="4305525" y="152400"/>
            <a:chExt cx="3657600" cy="2343150"/>
          </a:xfrm>
        </p:grpSpPr>
        <p:pic>
          <p:nvPicPr>
            <p:cNvPr id="1023" name="Google Shape;1023;g1a8ec3803d9_0_47"/>
            <p:cNvPicPr preferRelativeResize="0"/>
            <p:nvPr/>
          </p:nvPicPr>
          <p:blipFill>
            <a:blip r:embed="rId3">
              <a:alphaModFix/>
            </a:blip>
            <a:stretch>
              <a:fillRect/>
            </a:stretch>
          </p:blipFill>
          <p:spPr>
            <a:xfrm>
              <a:off x="4305525" y="152400"/>
              <a:ext cx="3657600" cy="1085850"/>
            </a:xfrm>
            <a:prstGeom prst="rect">
              <a:avLst/>
            </a:prstGeom>
            <a:noFill/>
            <a:ln>
              <a:noFill/>
            </a:ln>
          </p:spPr>
        </p:pic>
        <p:pic>
          <p:nvPicPr>
            <p:cNvPr id="1024" name="Google Shape;1024;g1a8ec3803d9_0_47"/>
            <p:cNvPicPr preferRelativeResize="0"/>
            <p:nvPr/>
          </p:nvPicPr>
          <p:blipFill>
            <a:blip r:embed="rId4">
              <a:alphaModFix/>
            </a:blip>
            <a:stretch>
              <a:fillRect/>
            </a:stretch>
          </p:blipFill>
          <p:spPr>
            <a:xfrm>
              <a:off x="4305525" y="1238250"/>
              <a:ext cx="3657600" cy="1257300"/>
            </a:xfrm>
            <a:prstGeom prst="rect">
              <a:avLst/>
            </a:prstGeom>
            <a:noFill/>
            <a:ln>
              <a:noFill/>
            </a:ln>
          </p:spPr>
        </p:pic>
      </p:grpSp>
      <p:grpSp>
        <p:nvGrpSpPr>
          <p:cNvPr id="1025" name="Google Shape;1025;g1a8ec3803d9_0_47"/>
          <p:cNvGrpSpPr/>
          <p:nvPr/>
        </p:nvGrpSpPr>
        <p:grpSpPr>
          <a:xfrm>
            <a:off x="5827675" y="2050575"/>
            <a:ext cx="2894700" cy="3093000"/>
            <a:chOff x="5827675" y="2050575"/>
            <a:chExt cx="2894700" cy="3093000"/>
          </a:xfrm>
        </p:grpSpPr>
        <p:sp>
          <p:nvSpPr>
            <p:cNvPr id="1026" name="Google Shape;1026;g1a8ec3803d9_0_47"/>
            <p:cNvSpPr/>
            <p:nvPr/>
          </p:nvSpPr>
          <p:spPr>
            <a:xfrm>
              <a:off x="5827675" y="2050575"/>
              <a:ext cx="2894700" cy="309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g1a8ec3803d9_0_47"/>
            <p:cNvPicPr preferRelativeResize="0"/>
            <p:nvPr/>
          </p:nvPicPr>
          <p:blipFill>
            <a:blip r:embed="rId5">
              <a:alphaModFix/>
            </a:blip>
            <a:stretch>
              <a:fillRect/>
            </a:stretch>
          </p:blipFill>
          <p:spPr>
            <a:xfrm>
              <a:off x="5979588" y="2148975"/>
              <a:ext cx="2590851" cy="2959575"/>
            </a:xfrm>
            <a:prstGeom prst="rect">
              <a:avLst/>
            </a:prstGeom>
            <a:noFill/>
            <a:ln>
              <a:noFill/>
            </a:ln>
          </p:spPr>
        </p:pic>
      </p:grpSp>
      <p:pic>
        <p:nvPicPr>
          <p:cNvPr id="1028" name="Google Shape;1028;g1a8ec3803d9_0_47"/>
          <p:cNvPicPr preferRelativeResize="0"/>
          <p:nvPr/>
        </p:nvPicPr>
        <p:blipFill>
          <a:blip r:embed="rId6">
            <a:alphaModFix/>
          </a:blip>
          <a:stretch>
            <a:fillRect/>
          </a:stretch>
        </p:blipFill>
        <p:spPr>
          <a:xfrm>
            <a:off x="75950" y="1305350"/>
            <a:ext cx="5719800" cy="2635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1abc8dd35bc_1_47"/>
          <p:cNvSpPr txBox="1"/>
          <p:nvPr>
            <p:ph type="ctrTitle"/>
          </p:nvPr>
        </p:nvSpPr>
        <p:spPr>
          <a:xfrm>
            <a:off x="568300" y="317850"/>
            <a:ext cx="3473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details</a:t>
            </a:r>
            <a:endParaRPr/>
          </a:p>
        </p:txBody>
      </p:sp>
      <p:pic>
        <p:nvPicPr>
          <p:cNvPr id="1034" name="Google Shape;1034;g1abc8dd35bc_1_47"/>
          <p:cNvPicPr preferRelativeResize="0"/>
          <p:nvPr/>
        </p:nvPicPr>
        <p:blipFill>
          <a:blip r:embed="rId3">
            <a:alphaModFix/>
          </a:blip>
          <a:stretch>
            <a:fillRect/>
          </a:stretch>
        </p:blipFill>
        <p:spPr>
          <a:xfrm>
            <a:off x="2719825" y="1154733"/>
            <a:ext cx="3989975" cy="2981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1a8ec3803d9_0_0"/>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1a8ec3803d9_0_0"/>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Shopping Cart</a:t>
            </a:r>
            <a:endParaRPr/>
          </a:p>
        </p:txBody>
      </p:sp>
      <p:pic>
        <p:nvPicPr>
          <p:cNvPr id="1041" name="Google Shape;1041;g1a8ec3803d9_0_0"/>
          <p:cNvPicPr preferRelativeResize="0"/>
          <p:nvPr/>
        </p:nvPicPr>
        <p:blipFill rotWithShape="1">
          <a:blip r:embed="rId3">
            <a:alphaModFix/>
          </a:blip>
          <a:srcRect b="0" l="0" r="0" t="0"/>
          <a:stretch/>
        </p:blipFill>
        <p:spPr>
          <a:xfrm>
            <a:off x="781073" y="1237887"/>
            <a:ext cx="3591775" cy="3905625"/>
          </a:xfrm>
          <a:prstGeom prst="rect">
            <a:avLst/>
          </a:prstGeom>
          <a:noFill/>
          <a:ln>
            <a:noFill/>
          </a:ln>
        </p:spPr>
      </p:pic>
      <p:grpSp>
        <p:nvGrpSpPr>
          <p:cNvPr id="1042" name="Google Shape;1042;g1a8ec3803d9_0_0"/>
          <p:cNvGrpSpPr/>
          <p:nvPr/>
        </p:nvGrpSpPr>
        <p:grpSpPr>
          <a:xfrm>
            <a:off x="685572" y="905953"/>
            <a:ext cx="3900308" cy="1770655"/>
            <a:chOff x="590100" y="1129538"/>
            <a:chExt cx="3591775" cy="1630587"/>
          </a:xfrm>
        </p:grpSpPr>
        <p:pic>
          <p:nvPicPr>
            <p:cNvPr id="1043" name="Google Shape;1043;g1a8ec3803d9_0_0"/>
            <p:cNvPicPr preferRelativeResize="0"/>
            <p:nvPr/>
          </p:nvPicPr>
          <p:blipFill>
            <a:blip r:embed="rId4">
              <a:alphaModFix/>
            </a:blip>
            <a:stretch>
              <a:fillRect/>
            </a:stretch>
          </p:blipFill>
          <p:spPr>
            <a:xfrm>
              <a:off x="590513" y="1129538"/>
              <a:ext cx="3590925" cy="409575"/>
            </a:xfrm>
            <a:prstGeom prst="rect">
              <a:avLst/>
            </a:prstGeom>
            <a:noFill/>
            <a:ln>
              <a:noFill/>
            </a:ln>
          </p:spPr>
        </p:pic>
        <p:pic>
          <p:nvPicPr>
            <p:cNvPr id="1044" name="Google Shape;1044;g1a8ec3803d9_0_0"/>
            <p:cNvPicPr preferRelativeResize="0"/>
            <p:nvPr/>
          </p:nvPicPr>
          <p:blipFill>
            <a:blip r:embed="rId5">
              <a:alphaModFix/>
            </a:blip>
            <a:stretch>
              <a:fillRect/>
            </a:stretch>
          </p:blipFill>
          <p:spPr>
            <a:xfrm>
              <a:off x="590100" y="1539128"/>
              <a:ext cx="3591775" cy="1220997"/>
            </a:xfrm>
            <a:prstGeom prst="rect">
              <a:avLst/>
            </a:prstGeom>
            <a:noFill/>
            <a:ln>
              <a:noFill/>
            </a:ln>
          </p:spPr>
        </p:pic>
      </p:grpSp>
      <p:sp>
        <p:nvSpPr>
          <p:cNvPr id="1045" name="Google Shape;1045;g1a8ec3803d9_0_0"/>
          <p:cNvSpPr/>
          <p:nvPr/>
        </p:nvSpPr>
        <p:spPr>
          <a:xfrm>
            <a:off x="4737050" y="411675"/>
            <a:ext cx="4285500" cy="46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6" name="Google Shape;1046;g1a8ec3803d9_0_0"/>
          <p:cNvPicPr preferRelativeResize="0"/>
          <p:nvPr/>
        </p:nvPicPr>
        <p:blipFill rotWithShape="1">
          <a:blip r:embed="rId6">
            <a:alphaModFix/>
          </a:blip>
          <a:srcRect b="0" l="0" r="0" t="14037"/>
          <a:stretch/>
        </p:blipFill>
        <p:spPr>
          <a:xfrm>
            <a:off x="4644550" y="324688"/>
            <a:ext cx="4499450" cy="467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